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2.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3.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4.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5.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6.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7.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54" r:id="rId5"/>
    <p:sldMasterId id="2147483932" r:id="rId6"/>
    <p:sldMasterId id="2147483942" r:id="rId7"/>
    <p:sldMasterId id="2147483984" r:id="rId8"/>
    <p:sldMasterId id="2147484099" r:id="rId9"/>
    <p:sldMasterId id="2147484147" r:id="rId10"/>
    <p:sldMasterId id="2147484191" r:id="rId11"/>
  </p:sldMasterIdLst>
  <p:notesMasterIdLst>
    <p:notesMasterId r:id="rId27"/>
  </p:notesMasterIdLst>
  <p:handoutMasterIdLst>
    <p:handoutMasterId r:id="rId28"/>
  </p:handoutMasterIdLst>
  <p:sldIdLst>
    <p:sldId id="270" r:id="rId12"/>
    <p:sldId id="2188" r:id="rId13"/>
    <p:sldId id="609" r:id="rId14"/>
    <p:sldId id="603" r:id="rId15"/>
    <p:sldId id="2189" r:id="rId16"/>
    <p:sldId id="2191" r:id="rId17"/>
    <p:sldId id="610" r:id="rId18"/>
    <p:sldId id="611" r:id="rId19"/>
    <p:sldId id="613" r:id="rId20"/>
    <p:sldId id="612" r:id="rId21"/>
    <p:sldId id="2193" r:id="rId22"/>
    <p:sldId id="614" r:id="rId23"/>
    <p:sldId id="608" r:id="rId24"/>
    <p:sldId id="2190" r:id="rId25"/>
    <p:sldId id="2192" r:id="rId26"/>
  </p:sldIdLst>
  <p:sldSz cx="9144000" cy="5143500" type="screen16x9"/>
  <p:notesSz cx="6858000" cy="9144000"/>
  <p:defaultTextStyle>
    <a:defPPr>
      <a:defRPr lang="en-US"/>
    </a:defPPr>
    <a:lvl1pPr marL="0" algn="l" defTabSz="913464" rtl="0" eaLnBrk="1" latinLnBrk="0" hangingPunct="1">
      <a:defRPr sz="1800" kern="1200">
        <a:solidFill>
          <a:schemeClr val="tx1"/>
        </a:solidFill>
        <a:latin typeface="+mn-lt"/>
        <a:ea typeface="+mn-ea"/>
        <a:cs typeface="+mn-cs"/>
      </a:defRPr>
    </a:lvl1pPr>
    <a:lvl2pPr marL="456719" algn="l" defTabSz="913464" rtl="0" eaLnBrk="1" latinLnBrk="0" hangingPunct="1">
      <a:defRPr sz="1800" kern="1200">
        <a:solidFill>
          <a:schemeClr val="tx1"/>
        </a:solidFill>
        <a:latin typeface="+mn-lt"/>
        <a:ea typeface="+mn-ea"/>
        <a:cs typeface="+mn-cs"/>
      </a:defRPr>
    </a:lvl2pPr>
    <a:lvl3pPr marL="913464" algn="l" defTabSz="913464" rtl="0" eaLnBrk="1" latinLnBrk="0" hangingPunct="1">
      <a:defRPr sz="1800" kern="1200">
        <a:solidFill>
          <a:schemeClr val="tx1"/>
        </a:solidFill>
        <a:latin typeface="+mn-lt"/>
        <a:ea typeface="+mn-ea"/>
        <a:cs typeface="+mn-cs"/>
      </a:defRPr>
    </a:lvl3pPr>
    <a:lvl4pPr marL="1370192" algn="l" defTabSz="913464" rtl="0" eaLnBrk="1" latinLnBrk="0" hangingPunct="1">
      <a:defRPr sz="1800" kern="1200">
        <a:solidFill>
          <a:schemeClr val="tx1"/>
        </a:solidFill>
        <a:latin typeface="+mn-lt"/>
        <a:ea typeface="+mn-ea"/>
        <a:cs typeface="+mn-cs"/>
      </a:defRPr>
    </a:lvl4pPr>
    <a:lvl5pPr marL="1826927" algn="l" defTabSz="913464" rtl="0" eaLnBrk="1" latinLnBrk="0" hangingPunct="1">
      <a:defRPr sz="1800" kern="1200">
        <a:solidFill>
          <a:schemeClr val="tx1"/>
        </a:solidFill>
        <a:latin typeface="+mn-lt"/>
        <a:ea typeface="+mn-ea"/>
        <a:cs typeface="+mn-cs"/>
      </a:defRPr>
    </a:lvl5pPr>
    <a:lvl6pPr marL="2283646" algn="l" defTabSz="913464" rtl="0" eaLnBrk="1" latinLnBrk="0" hangingPunct="1">
      <a:defRPr sz="1800" kern="1200">
        <a:solidFill>
          <a:schemeClr val="tx1"/>
        </a:solidFill>
        <a:latin typeface="+mn-lt"/>
        <a:ea typeface="+mn-ea"/>
        <a:cs typeface="+mn-cs"/>
      </a:defRPr>
    </a:lvl6pPr>
    <a:lvl7pPr marL="2740364" algn="l" defTabSz="913464" rtl="0" eaLnBrk="1" latinLnBrk="0" hangingPunct="1">
      <a:defRPr sz="1800" kern="1200">
        <a:solidFill>
          <a:schemeClr val="tx1"/>
        </a:solidFill>
        <a:latin typeface="+mn-lt"/>
        <a:ea typeface="+mn-ea"/>
        <a:cs typeface="+mn-cs"/>
      </a:defRPr>
    </a:lvl7pPr>
    <a:lvl8pPr marL="3197100" algn="l" defTabSz="913464" rtl="0" eaLnBrk="1" latinLnBrk="0" hangingPunct="1">
      <a:defRPr sz="1800" kern="1200">
        <a:solidFill>
          <a:schemeClr val="tx1"/>
        </a:solidFill>
        <a:latin typeface="+mn-lt"/>
        <a:ea typeface="+mn-ea"/>
        <a:cs typeface="+mn-cs"/>
      </a:defRPr>
    </a:lvl8pPr>
    <a:lvl9pPr marL="3653833" algn="l" defTabSz="91346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ublic Cloud (HCC)" id="{3F69D0F6-B746-44EF-9227-3306D4FFD3C3}">
          <p14:sldIdLst>
            <p14:sldId id="270"/>
            <p14:sldId id="2188"/>
            <p14:sldId id="609"/>
            <p14:sldId id="603"/>
            <p14:sldId id="2189"/>
            <p14:sldId id="2191"/>
            <p14:sldId id="610"/>
            <p14:sldId id="611"/>
            <p14:sldId id="613"/>
            <p14:sldId id="612"/>
            <p14:sldId id="2193"/>
            <p14:sldId id="614"/>
          </p14:sldIdLst>
        </p14:section>
        <p14:section name="Appendix" id="{A3ED2BBF-29DB-42BC-821F-02D0FEA37ABF}">
          <p14:sldIdLst>
            <p14:sldId id="608"/>
            <p14:sldId id="2190"/>
            <p14:sldId id="2192"/>
          </p14:sldIdLst>
        </p14:section>
      </p14:sectionLst>
    </p:ext>
    <p:ext uri="{EFAFB233-063F-42B5-8137-9DF3F51BA10A}">
      <p15:sldGuideLst xmlns:p15="http://schemas.microsoft.com/office/powerpoint/2012/main">
        <p15:guide id="1" orient="horz" pos="1620">
          <p15:clr>
            <a:srgbClr val="A4A3A4"/>
          </p15:clr>
        </p15:guide>
        <p15:guide id="2" orient="horz" pos="218">
          <p15:clr>
            <a:srgbClr val="A4A3A4"/>
          </p15:clr>
        </p15:guide>
        <p15:guide id="3" orient="horz" pos="677">
          <p15:clr>
            <a:srgbClr val="A4A3A4"/>
          </p15:clr>
        </p15:guide>
        <p15:guide id="4" orient="horz" pos="3127">
          <p15:clr>
            <a:srgbClr val="A4A3A4"/>
          </p15:clr>
        </p15:guide>
        <p15:guide id="5" orient="horz" pos="2904">
          <p15:clr>
            <a:srgbClr val="A4A3A4"/>
          </p15:clr>
        </p15:guide>
        <p15:guide id="6" orient="horz" pos="409">
          <p15:clr>
            <a:srgbClr val="A4A3A4"/>
          </p15:clr>
        </p15:guide>
        <p15:guide id="7" orient="horz" pos="132">
          <p15:clr>
            <a:srgbClr val="A4A3A4"/>
          </p15:clr>
        </p15:guide>
        <p15:guide id="8" orient="horz" pos="804">
          <p15:clr>
            <a:srgbClr val="A4A3A4"/>
          </p15:clr>
        </p15:guide>
        <p15:guide id="9" pos="2880">
          <p15:clr>
            <a:srgbClr val="A4A3A4"/>
          </p15:clr>
        </p15:guide>
        <p15:guide id="10" pos="179">
          <p15:clr>
            <a:srgbClr val="A4A3A4"/>
          </p15:clr>
        </p15:guide>
        <p15:guide id="11" pos="5580">
          <p15:clr>
            <a:srgbClr val="A4A3A4"/>
          </p15:clr>
        </p15:guide>
        <p15:guide id="12" pos="556">
          <p15:clr>
            <a:srgbClr val="A4A3A4"/>
          </p15:clr>
        </p15:guide>
        <p15:guide id="13" pos="2736">
          <p15:clr>
            <a:srgbClr val="A4A3A4"/>
          </p15:clr>
        </p15:guide>
        <p15:guide id="14" pos="3024">
          <p15:clr>
            <a:srgbClr val="A4A3A4"/>
          </p15:clr>
        </p15:guide>
        <p15:guide id="15"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ylor, Matthew S" initials="TMS" lastIdx="5" clrIdx="0">
    <p:extLst>
      <p:ext uri="{19B8F6BF-5375-455C-9EA6-DF929625EA0E}">
        <p15:presenceInfo xmlns:p15="http://schemas.microsoft.com/office/powerpoint/2012/main" userId="S::matthew.taylor@optum.com::a26397d8-acd8-4416-bc14-37e5f413bc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2C"/>
    <a:srgbClr val="CCECFF"/>
    <a:srgbClr val="FFD2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A60DB5-F305-4AFC-85B0-1A539C12A41C}" v="541" dt="2020-06-23T20:57:26.295"/>
    <p1510:client id="{B760193C-1ACE-7345-82D0-1079376A3F5F}" v="1505" dt="2020-06-23T17:49:58.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orient="horz" pos="218"/>
        <p:guide orient="horz" pos="677"/>
        <p:guide orient="horz" pos="3127"/>
        <p:guide orient="horz" pos="2904"/>
        <p:guide orient="horz" pos="409"/>
        <p:guide orient="horz" pos="132"/>
        <p:guide orient="horz" pos="804"/>
        <p:guide pos="2880"/>
        <p:guide pos="179"/>
        <p:guide pos="5580"/>
        <p:guide pos="556"/>
        <p:guide pos="2736"/>
        <p:guide pos="3024"/>
        <p:guide pos="288"/>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son, Jeffrey" userId="S::jeffrey_williamson@optum.com::52dc848b-42b8-474e-841c-c93ffed64ee9" providerId="AD" clId="Web-{35A60DB5-F305-4AFC-85B0-1A539C12A41C}"/>
    <pc:docChg chg="modSld">
      <pc:chgData name="Williamson, Jeffrey" userId="S::jeffrey_williamson@optum.com::52dc848b-42b8-474e-841c-c93ffed64ee9" providerId="AD" clId="Web-{35A60DB5-F305-4AFC-85B0-1A539C12A41C}" dt="2020-06-23T20:57:24.467" v="514"/>
      <pc:docMkLst>
        <pc:docMk/>
      </pc:docMkLst>
      <pc:sldChg chg="addSp modSp">
        <pc:chgData name="Williamson, Jeffrey" userId="S::jeffrey_williamson@optum.com::52dc848b-42b8-474e-841c-c93ffed64ee9" providerId="AD" clId="Web-{35A60DB5-F305-4AFC-85B0-1A539C12A41C}" dt="2020-06-23T20:54:49.211" v="484"/>
        <pc:sldMkLst>
          <pc:docMk/>
          <pc:sldMk cId="3001135720" sldId="611"/>
        </pc:sldMkLst>
        <pc:spChg chg="add mod">
          <ac:chgData name="Williamson, Jeffrey" userId="S::jeffrey_williamson@optum.com::52dc848b-42b8-474e-841c-c93ffed64ee9" providerId="AD" clId="Web-{35A60DB5-F305-4AFC-85B0-1A539C12A41C}" dt="2020-06-23T20:53:24.771" v="469" actId="20577"/>
          <ac:spMkLst>
            <pc:docMk/>
            <pc:sldMk cId="3001135720" sldId="611"/>
            <ac:spMk id="6" creationId="{F9A60F3C-36B9-4EC8-ACAD-9DC6AFC9A5BC}"/>
          </ac:spMkLst>
        </pc:spChg>
        <pc:spChg chg="mod">
          <ac:chgData name="Williamson, Jeffrey" userId="S::jeffrey_williamson@optum.com::52dc848b-42b8-474e-841c-c93ffed64ee9" providerId="AD" clId="Web-{35A60DB5-F305-4AFC-85B0-1A539C12A41C}" dt="2020-06-23T20:50:01.092" v="438" actId="14100"/>
          <ac:spMkLst>
            <pc:docMk/>
            <pc:sldMk cId="3001135720" sldId="611"/>
            <ac:spMk id="13" creationId="{E05CF71F-58D0-9A47-832F-79975C9E1D47}"/>
          </ac:spMkLst>
        </pc:spChg>
        <pc:spChg chg="mod">
          <ac:chgData name="Williamson, Jeffrey" userId="S::jeffrey_williamson@optum.com::52dc848b-42b8-474e-841c-c93ffed64ee9" providerId="AD" clId="Web-{35A60DB5-F305-4AFC-85B0-1A539C12A41C}" dt="2020-06-23T20:33:29.697" v="12" actId="20577"/>
          <ac:spMkLst>
            <pc:docMk/>
            <pc:sldMk cId="3001135720" sldId="611"/>
            <ac:spMk id="20" creationId="{CBDCAEB2-607F-6248-9FA3-0CA919815377}"/>
          </ac:spMkLst>
        </pc:spChg>
        <pc:graphicFrameChg chg="add mod modGraphic">
          <ac:chgData name="Williamson, Jeffrey" userId="S::jeffrey_williamson@optum.com::52dc848b-42b8-474e-841c-c93ffed64ee9" providerId="AD" clId="Web-{35A60DB5-F305-4AFC-85B0-1A539C12A41C}" dt="2020-06-23T20:54:49.211" v="484"/>
          <ac:graphicFrameMkLst>
            <pc:docMk/>
            <pc:sldMk cId="3001135720" sldId="611"/>
            <ac:graphicFrameMk id="5" creationId="{B2281B80-6851-4C2D-BBF5-1B2C71CB2DF6}"/>
          </ac:graphicFrameMkLst>
        </pc:graphicFrameChg>
      </pc:sldChg>
      <pc:sldChg chg="addSp delSp modSp">
        <pc:chgData name="Williamson, Jeffrey" userId="S::jeffrey_williamson@optum.com::52dc848b-42b8-474e-841c-c93ffed64ee9" providerId="AD" clId="Web-{35A60DB5-F305-4AFC-85B0-1A539C12A41C}" dt="2020-06-23T20:57:24.467" v="514"/>
        <pc:sldMkLst>
          <pc:docMk/>
          <pc:sldMk cId="1317075869" sldId="613"/>
        </pc:sldMkLst>
        <pc:spChg chg="add">
          <ac:chgData name="Williamson, Jeffrey" userId="S::jeffrey_williamson@optum.com::52dc848b-42b8-474e-841c-c93ffed64ee9" providerId="AD" clId="Web-{35A60DB5-F305-4AFC-85B0-1A539C12A41C}" dt="2020-06-23T20:56:01.542" v="492"/>
          <ac:spMkLst>
            <pc:docMk/>
            <pc:sldMk cId="1317075869" sldId="613"/>
            <ac:spMk id="7" creationId="{781D6B63-E340-4557-82BB-25D15921B410}"/>
          </ac:spMkLst>
        </pc:spChg>
        <pc:spChg chg="mod">
          <ac:chgData name="Williamson, Jeffrey" userId="S::jeffrey_williamson@optum.com::52dc848b-42b8-474e-841c-c93ffed64ee9" providerId="AD" clId="Web-{35A60DB5-F305-4AFC-85B0-1A539C12A41C}" dt="2020-06-23T20:55:42.682" v="489" actId="1076"/>
          <ac:spMkLst>
            <pc:docMk/>
            <pc:sldMk cId="1317075869" sldId="613"/>
            <ac:spMk id="14" creationId="{F2CF4EEF-3F2F-4B8C-B210-76CB7497E073}"/>
          </ac:spMkLst>
        </pc:spChg>
        <pc:graphicFrameChg chg="add mod modGraphic">
          <ac:chgData name="Williamson, Jeffrey" userId="S::jeffrey_williamson@optum.com::52dc848b-42b8-474e-841c-c93ffed64ee9" providerId="AD" clId="Web-{35A60DB5-F305-4AFC-85B0-1A539C12A41C}" dt="2020-06-23T20:57:24.467" v="514"/>
          <ac:graphicFrameMkLst>
            <pc:docMk/>
            <pc:sldMk cId="1317075869" sldId="613"/>
            <ac:graphicFrameMk id="5" creationId="{2AF17A39-897E-478E-98CF-778069440566}"/>
          </ac:graphicFrameMkLst>
        </pc:graphicFrameChg>
        <pc:graphicFrameChg chg="add del">
          <ac:chgData name="Williamson, Jeffrey" userId="S::jeffrey_williamson@optum.com::52dc848b-42b8-474e-841c-c93ffed64ee9" providerId="AD" clId="Web-{35A60DB5-F305-4AFC-85B0-1A539C12A41C}" dt="2020-06-23T20:55:51.573" v="491"/>
          <ac:graphicFrameMkLst>
            <pc:docMk/>
            <pc:sldMk cId="1317075869" sldId="613"/>
            <ac:graphicFrameMk id="6" creationId="{B3875942-F18B-48A4-AE81-EEB186D098D3}"/>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F50EF2-C4FB-D74D-8329-81CD72D8A19F}" type="datetimeFigureOut">
              <a:rPr lang="en-US" smtClean="0"/>
              <a:t>6/24/2020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6BEC53-F1EC-5C4D-B5B3-844A97EF531A}" type="slidenum">
              <a:rPr lang="en-US" smtClean="0"/>
              <a:t>‹#›</a:t>
            </a:fld>
            <a:endParaRPr lang="en-US"/>
          </a:p>
        </p:txBody>
      </p:sp>
    </p:spTree>
    <p:extLst>
      <p:ext uri="{BB962C8B-B14F-4D97-AF65-F5344CB8AC3E}">
        <p14:creationId xmlns:p14="http://schemas.microsoft.com/office/powerpoint/2010/main" val="1085307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EA0B0923-116C-49FA-B24A-9794571768C4}" type="datetimeFigureOut">
              <a:rPr lang="en-US" smtClean="0"/>
              <a:pPr/>
              <a:t>6/24/2020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D4F01560-87C0-4F5C-A8D4-49B8CF15AF9C}" type="slidenum">
              <a:rPr lang="en-US" smtClean="0"/>
              <a:pPr/>
              <a:t>‹#›</a:t>
            </a:fld>
            <a:endParaRPr lang="en-US"/>
          </a:p>
        </p:txBody>
      </p:sp>
    </p:spTree>
    <p:extLst>
      <p:ext uri="{BB962C8B-B14F-4D97-AF65-F5344CB8AC3E}">
        <p14:creationId xmlns:p14="http://schemas.microsoft.com/office/powerpoint/2010/main" val="2325179755"/>
      </p:ext>
    </p:extLst>
  </p:cSld>
  <p:clrMap bg1="lt1" tx1="dk1" bg2="lt2" tx2="dk2" accent1="accent1" accent2="accent2" accent3="accent3" accent4="accent4" accent5="accent5" accent6="accent6" hlink="hlink" folHlink="folHlink"/>
  <p:notesStyle>
    <a:lvl1pPr marL="0" algn="l" defTabSz="913464" rtl="0" eaLnBrk="1" latinLnBrk="0" hangingPunct="1">
      <a:defRPr sz="1200" kern="1200">
        <a:solidFill>
          <a:schemeClr val="tx1"/>
        </a:solidFill>
        <a:latin typeface="Arial" panose="020B0604020202020204" pitchFamily="34" charset="0"/>
        <a:ea typeface="+mn-ea"/>
        <a:cs typeface="+mn-cs"/>
      </a:defRPr>
    </a:lvl1pPr>
    <a:lvl2pPr marL="456719" algn="l" defTabSz="913464" rtl="0" eaLnBrk="1" latinLnBrk="0" hangingPunct="1">
      <a:defRPr sz="1200" kern="1200">
        <a:solidFill>
          <a:schemeClr val="tx1"/>
        </a:solidFill>
        <a:latin typeface="Arial" panose="020B0604020202020204" pitchFamily="34" charset="0"/>
        <a:ea typeface="+mn-ea"/>
        <a:cs typeface="+mn-cs"/>
      </a:defRPr>
    </a:lvl2pPr>
    <a:lvl3pPr marL="913464" algn="l" defTabSz="913464" rtl="0" eaLnBrk="1" latinLnBrk="0" hangingPunct="1">
      <a:defRPr sz="1200" kern="1200">
        <a:solidFill>
          <a:schemeClr val="tx1"/>
        </a:solidFill>
        <a:latin typeface="Arial" panose="020B0604020202020204" pitchFamily="34" charset="0"/>
        <a:ea typeface="+mn-ea"/>
        <a:cs typeface="+mn-cs"/>
      </a:defRPr>
    </a:lvl3pPr>
    <a:lvl4pPr marL="1370192" algn="l" defTabSz="913464" rtl="0" eaLnBrk="1" latinLnBrk="0" hangingPunct="1">
      <a:defRPr sz="1200" kern="1200">
        <a:solidFill>
          <a:schemeClr val="tx1"/>
        </a:solidFill>
        <a:latin typeface="Arial" panose="020B0604020202020204" pitchFamily="34" charset="0"/>
        <a:ea typeface="+mn-ea"/>
        <a:cs typeface="+mn-cs"/>
      </a:defRPr>
    </a:lvl4pPr>
    <a:lvl5pPr marL="1826927" algn="l" defTabSz="913464" rtl="0" eaLnBrk="1" latinLnBrk="0" hangingPunct="1">
      <a:defRPr sz="1200" kern="1200">
        <a:solidFill>
          <a:schemeClr val="tx1"/>
        </a:solidFill>
        <a:latin typeface="Arial" panose="020B0604020202020204" pitchFamily="34" charset="0"/>
        <a:ea typeface="+mn-ea"/>
        <a:cs typeface="+mn-cs"/>
      </a:defRPr>
    </a:lvl5pPr>
    <a:lvl6pPr marL="2283646" algn="l" defTabSz="913464" rtl="0" eaLnBrk="1" latinLnBrk="0" hangingPunct="1">
      <a:defRPr sz="1200" kern="1200">
        <a:solidFill>
          <a:schemeClr val="tx1"/>
        </a:solidFill>
        <a:latin typeface="+mn-lt"/>
        <a:ea typeface="+mn-ea"/>
        <a:cs typeface="+mn-cs"/>
      </a:defRPr>
    </a:lvl6pPr>
    <a:lvl7pPr marL="2740364" algn="l" defTabSz="913464" rtl="0" eaLnBrk="1" latinLnBrk="0" hangingPunct="1">
      <a:defRPr sz="1200" kern="1200">
        <a:solidFill>
          <a:schemeClr val="tx1"/>
        </a:solidFill>
        <a:latin typeface="+mn-lt"/>
        <a:ea typeface="+mn-ea"/>
        <a:cs typeface="+mn-cs"/>
      </a:defRPr>
    </a:lvl7pPr>
    <a:lvl8pPr marL="3197100" algn="l" defTabSz="913464" rtl="0" eaLnBrk="1" latinLnBrk="0" hangingPunct="1">
      <a:defRPr sz="1200" kern="1200">
        <a:solidFill>
          <a:schemeClr val="tx1"/>
        </a:solidFill>
        <a:latin typeface="+mn-lt"/>
        <a:ea typeface="+mn-ea"/>
        <a:cs typeface="+mn-cs"/>
      </a:defRPr>
    </a:lvl8pPr>
    <a:lvl9pPr marL="3653833" algn="l" defTabSz="91346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F01560-87C0-4F5C-A8D4-49B8CF15AF9C}" type="slidenum">
              <a:rPr lang="en-US" smtClean="0"/>
              <a:pPr/>
              <a:t>2</a:t>
            </a:fld>
            <a:endParaRPr lang="en-US"/>
          </a:p>
        </p:txBody>
      </p:sp>
    </p:spTree>
    <p:extLst>
      <p:ext uri="{BB962C8B-B14F-4D97-AF65-F5344CB8AC3E}">
        <p14:creationId xmlns:p14="http://schemas.microsoft.com/office/powerpoint/2010/main" val="327203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38600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11215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Intent with Day 1 – Try to phrase the very first steps (rolling into our master account) as a fundamental requirement for UHG owning the asset – just like we roll Azure teams into our EA</a:t>
            </a:r>
          </a:p>
          <a:p>
            <a:r>
              <a:rPr lang="en-US" dirty="0"/>
              <a:t>****we do NOT accept affiliate agreements</a:t>
            </a:r>
          </a:p>
          <a:p>
            <a:r>
              <a:rPr lang="en-US" dirty="0"/>
              <a:t>Intent with Day 1-30 – Set a check list of activities to complete within the first 30 days</a:t>
            </a:r>
          </a:p>
          <a:p>
            <a:r>
              <a:rPr lang="en-US" dirty="0"/>
              <a:t>Intent with Day 30+ - Set clear remediation expectation and follow up efforts</a:t>
            </a:r>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4406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F01560-87C0-4F5C-A8D4-49B8CF15AF9C}" type="slidenum">
              <a:rPr lang="en-US" smtClean="0"/>
              <a:pPr/>
              <a:t>8</a:t>
            </a:fld>
            <a:endParaRPr lang="en-US"/>
          </a:p>
        </p:txBody>
      </p:sp>
    </p:spTree>
    <p:extLst>
      <p:ext uri="{BB962C8B-B14F-4D97-AF65-F5344CB8AC3E}">
        <p14:creationId xmlns:p14="http://schemas.microsoft.com/office/powerpoint/2010/main" val="3026123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F01560-87C0-4F5C-A8D4-49B8CF15AF9C}" type="slidenum">
              <a:rPr lang="en-US" smtClean="0"/>
              <a:pPr/>
              <a:t>9</a:t>
            </a:fld>
            <a:endParaRPr lang="en-US"/>
          </a:p>
        </p:txBody>
      </p:sp>
    </p:spTree>
    <p:extLst>
      <p:ext uri="{BB962C8B-B14F-4D97-AF65-F5344CB8AC3E}">
        <p14:creationId xmlns:p14="http://schemas.microsoft.com/office/powerpoint/2010/main" val="1627252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75328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siness">
    <p:spTree>
      <p:nvGrpSpPr>
        <p:cNvPr id="1" name=""/>
        <p:cNvGrpSpPr/>
        <p:nvPr/>
      </p:nvGrpSpPr>
      <p:grpSpPr>
        <a:xfrm>
          <a:off x="0" y="0"/>
          <a:ext cx="0" cy="0"/>
          <a:chOff x="0" y="0"/>
          <a:chExt cx="0" cy="0"/>
        </a:xfrm>
      </p:grpSpPr>
      <p:grpSp>
        <p:nvGrpSpPr>
          <p:cNvPr id="2" name="Group 1"/>
          <p:cNvGrpSpPr/>
          <p:nvPr userDrawn="1"/>
        </p:nvGrpSpPr>
        <p:grpSpPr>
          <a:xfrm>
            <a:off x="2283780" y="-78"/>
            <a:ext cx="6860261" cy="5143734"/>
            <a:chOff x="3105648" y="-318"/>
            <a:chExt cx="9329241" cy="6994843"/>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5648" y="-318"/>
              <a:ext cx="9329240" cy="6991350"/>
            </a:xfrm>
            <a:prstGeom prst="rect">
              <a:avLst/>
            </a:prstGeom>
          </p:spPr>
        </p:pic>
        <p:sp>
          <p:nvSpPr>
            <p:cNvPr id="11" name="Rectangle 10"/>
            <p:cNvSpPr/>
            <p:nvPr userDrawn="1"/>
          </p:nvSpPr>
          <p:spPr bwMode="auto">
            <a:xfrm>
              <a:off x="3105649" y="-318"/>
              <a:ext cx="9329240" cy="6994843"/>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82045" fontAlgn="base">
                <a:spcBef>
                  <a:spcPct val="0"/>
                </a:spcBef>
                <a:spcAft>
                  <a:spcPct val="0"/>
                </a:spcAft>
              </a:pPr>
              <a:endParaRPr lang="en-US" sz="1400">
                <a:gradFill>
                  <a:gsLst>
                    <a:gs pos="0">
                      <a:srgbClr val="FFFFFF"/>
                    </a:gs>
                    <a:gs pos="100000">
                      <a:srgbClr val="FFFFFF"/>
                    </a:gs>
                  </a:gsLst>
                  <a:lin ang="5400000" scaled="0"/>
                </a:gradFill>
              </a:endParaRPr>
            </a:p>
          </p:txBody>
        </p:sp>
      </p:grpSp>
      <p:sp>
        <p:nvSpPr>
          <p:cNvPr id="9" name="Title 1"/>
          <p:cNvSpPr>
            <a:spLocks noGrp="1"/>
          </p:cNvSpPr>
          <p:nvPr>
            <p:ph type="title" hasCustomPrompt="1"/>
          </p:nvPr>
        </p:nvSpPr>
        <p:spPr bwMode="auto">
          <a:xfrm>
            <a:off x="201723" y="1563140"/>
            <a:ext cx="6051640" cy="1344828"/>
          </a:xfrm>
          <a:noFill/>
        </p:spPr>
        <p:txBody>
          <a:bodyPr lIns="107003" tIns="66887" rIns="107003" bIns="66887" anchor="t" anchorCtr="0"/>
          <a:lstStyle>
            <a:lvl1pPr>
              <a:defRPr sz="3600" spc="-55" baseline="0">
                <a:gradFill>
                  <a:gsLst>
                    <a:gs pos="59292">
                      <a:srgbClr val="55565A"/>
                    </a:gs>
                    <a:gs pos="25926">
                      <a:srgbClr val="55565A"/>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01723" y="2907953"/>
            <a:ext cx="6051640" cy="1344828"/>
          </a:xfrm>
        </p:spPr>
        <p:txBody>
          <a:bodyPr tIns="80260" bIns="80260">
            <a:noAutofit/>
          </a:bodyPr>
          <a:lstStyle>
            <a:lvl1pPr marL="0" indent="0">
              <a:spcBef>
                <a:spcPts val="0"/>
              </a:spcBef>
              <a:buNone/>
              <a:defRPr sz="2100">
                <a:gradFill>
                  <a:gsLst>
                    <a:gs pos="59292">
                      <a:srgbClr val="55565A"/>
                    </a:gs>
                    <a:gs pos="25926">
                      <a:srgbClr val="55565A"/>
                    </a:gs>
                  </a:gsLst>
                  <a:lin ang="5400000" scaled="0"/>
                </a:gradFill>
              </a:defRPr>
            </a:lvl1pPr>
          </a:lstStyle>
          <a:p>
            <a:pPr lvl="0"/>
            <a:r>
              <a:rPr lang="en-US"/>
              <a:t>City | Date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354657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 Large titl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1770" y="1563147"/>
            <a:ext cx="8741257" cy="1409320"/>
          </a:xfrm>
        </p:spPr>
        <p:txBody>
          <a:bodyPr lIns="120390" rIns="120390"/>
          <a:lstStyle>
            <a:lvl1pPr marL="0" indent="0">
              <a:buNone/>
              <a:defRPr sz="2600">
                <a:gradFill>
                  <a:gsLst>
                    <a:gs pos="1250">
                      <a:schemeClr val="tx2"/>
                    </a:gs>
                    <a:gs pos="99000">
                      <a:schemeClr val="tx2"/>
                    </a:gs>
                  </a:gsLst>
                  <a:lin ang="5400000" scaled="0"/>
                </a:gradFill>
              </a:defRPr>
            </a:lvl1pPr>
            <a:lvl2pPr marL="0" indent="0">
              <a:buFontTx/>
              <a:buNone/>
              <a:defRPr sz="1400"/>
            </a:lvl2pPr>
            <a:lvl3pPr marL="125390" indent="0">
              <a:buNone/>
              <a:defRPr/>
            </a:lvl3pPr>
            <a:lvl4pPr marL="250785" indent="0">
              <a:buNone/>
              <a:defRPr/>
            </a:lvl4pPr>
            <a:lvl5pPr marL="376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233564623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5580439" y="0"/>
            <a:ext cx="3563744"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98" tIns="107018" rIns="133798" bIns="107018" numCol="1" spcCol="0" rtlCol="0" fromWordArt="0" anchor="t" anchorCtr="0" forceAA="0" compatLnSpc="1">
            <a:prstTxWarp prst="textNoShape">
              <a:avLst/>
            </a:prstTxWarp>
            <a:noAutofit/>
          </a:bodyPr>
          <a:lstStyle/>
          <a:p>
            <a:pPr algn="ctr" defTabSz="682140"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724" y="218301"/>
            <a:ext cx="5244754" cy="2017242"/>
          </a:xfrm>
          <a:noFill/>
        </p:spPr>
        <p:txBody>
          <a:bodyPr tIns="66896" bIns="66896" anchor="b" anchorCtr="0"/>
          <a:lstStyle>
            <a:lvl1pPr>
              <a:defRPr lang="en-US" sz="4300" b="0" kern="1200" cap="none" spc="-55" baseline="0" dirty="0">
                <a:ln w="3175">
                  <a:noFill/>
                </a:ln>
                <a:gradFill>
                  <a:gsLst>
                    <a:gs pos="6195">
                      <a:schemeClr val="accent2"/>
                    </a:gs>
                    <a:gs pos="18584">
                      <a:schemeClr val="accent2"/>
                    </a:gs>
                  </a:gsLst>
                  <a:lin ang="5400000" scaled="0"/>
                </a:gradFill>
                <a:effectLst/>
                <a:latin typeface="+mj-lt"/>
                <a:ea typeface="+mn-ea"/>
                <a:cs typeface="Segoe UI" pitchFamily="34" charset="0"/>
              </a:defRPr>
            </a:lvl1pPr>
          </a:lstStyle>
          <a:p>
            <a:r>
              <a:rPr lang="en-US"/>
              <a:t>Video title</a:t>
            </a:r>
          </a:p>
        </p:txBody>
      </p:sp>
      <p:sp>
        <p:nvSpPr>
          <p:cNvPr id="3" name="Slide Number Placeholder 2"/>
          <p:cNvSpPr>
            <a:spLocks noGrp="1"/>
          </p:cNvSpPr>
          <p:nvPr>
            <p:ph type="sldNum" sz="quarter" idx="10"/>
          </p:nvPr>
        </p:nvSpPr>
        <p:spPr/>
        <p:txBody>
          <a:bodyPr/>
          <a:lstStyle>
            <a:lvl1pPr>
              <a:defRPr>
                <a:gradFill>
                  <a:gsLst>
                    <a:gs pos="88496">
                      <a:srgbClr val="FFFFFF"/>
                    </a:gs>
                    <a:gs pos="62000">
                      <a:srgbClr val="FFFFFF"/>
                    </a:gs>
                  </a:gsLst>
                  <a:lin ang="5400000" scaled="1"/>
                </a:gradFill>
              </a:defRPr>
            </a:lvl1pPr>
          </a:lstStyle>
          <a:p>
            <a:fld id="{D470A6BA-6070-4AD1-A225-45B2351DF1FF}" type="slidenum">
              <a:rPr smtClean="0"/>
              <a:pPr/>
              <a:t>‹#›</a:t>
            </a:fld>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243084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770" y="2198352"/>
            <a:ext cx="8741257" cy="730691"/>
          </a:xfrm>
          <a:noFill/>
        </p:spPr>
        <p:txBody>
          <a:bodyPr wrap="square" tIns="66896" bIns="66896" anchor="t" anchorCtr="0">
            <a:spAutoFit/>
          </a:bodyPr>
          <a:lstStyle>
            <a:lvl1pPr>
              <a:defRPr sz="4300" spc="-55" baseline="0">
                <a:gradFill>
                  <a:gsLst>
                    <a:gs pos="92035">
                      <a:schemeClr val="tx2"/>
                    </a:gs>
                    <a:gs pos="44000">
                      <a:schemeClr val="tx2"/>
                    </a:gs>
                  </a:gsLst>
                  <a:lin ang="5400000" scaled="0"/>
                </a:gradFill>
              </a:defRPr>
            </a:lvl1pPr>
          </a:lstStyle>
          <a:p>
            <a:r>
              <a:rPr lang="en-US"/>
              <a:t>Section title</a:t>
            </a:r>
          </a:p>
        </p:txBody>
      </p:sp>
      <p:sp>
        <p:nvSpPr>
          <p:cNvPr id="3" name="Slide Number Placeholder 2"/>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2733416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1" y="1"/>
            <a:ext cx="9144000" cy="2575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98" tIns="107018" rIns="133798" bIns="107018" numCol="1" spcCol="0" rtlCol="0" fromWordArt="0" anchor="t" anchorCtr="0" forceAA="0" compatLnSpc="1">
            <a:prstTxWarp prst="textNoShape">
              <a:avLst/>
            </a:prstTxWarp>
            <a:noAutofit/>
          </a:bodyPr>
          <a:lstStyle/>
          <a:p>
            <a:pPr algn="ctr" defTabSz="682140"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770" y="1505057"/>
            <a:ext cx="8741257" cy="730691"/>
          </a:xfrm>
          <a:noFill/>
        </p:spPr>
        <p:txBody>
          <a:bodyPr wrap="square" tIns="66896" bIns="66896" anchor="b" anchorCtr="0">
            <a:spAutoFit/>
          </a:bodyPr>
          <a:lstStyle>
            <a:lvl1pPr>
              <a:defRPr sz="4300" spc="-55" baseline="0">
                <a:gradFill>
                  <a:gsLst>
                    <a:gs pos="95575">
                      <a:srgbClr val="FFFFFF"/>
                    </a:gs>
                    <a:gs pos="58000">
                      <a:srgbClr val="FFFFFF"/>
                    </a:gs>
                  </a:gsLst>
                  <a:lin ang="5400000" scaled="0"/>
                </a:gradFill>
              </a:defRPr>
            </a:lvl1pPr>
          </a:lstStyle>
          <a:p>
            <a:r>
              <a:rPr lang="en-US"/>
              <a:t>Section title</a:t>
            </a:r>
          </a:p>
        </p:txBody>
      </p:sp>
      <p:sp>
        <p:nvSpPr>
          <p:cNvPr id="3" name="Slide Number Placeholder 2"/>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788075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724" y="1505057"/>
            <a:ext cx="5244754" cy="730691"/>
          </a:xfrm>
          <a:noFill/>
        </p:spPr>
        <p:txBody>
          <a:bodyPr wrap="square" tIns="66896" bIns="66896" anchor="b" anchorCtr="0">
            <a:spAutoFit/>
          </a:bodyPr>
          <a:lstStyle>
            <a:lvl1pPr algn="l" defTabSz="511700" rtl="0" eaLnBrk="1" latinLnBrk="0" hangingPunct="1">
              <a:lnSpc>
                <a:spcPct val="90000"/>
              </a:lnSpc>
              <a:spcBef>
                <a:spcPct val="0"/>
              </a:spcBef>
              <a:buNone/>
              <a:defRPr lang="en-US" sz="4300" b="0" kern="1200" cap="none" spc="-55" baseline="0" dirty="0">
                <a:ln w="3175">
                  <a:noFill/>
                </a:ln>
                <a:gradFill>
                  <a:gsLst>
                    <a:gs pos="84071">
                      <a:schemeClr val="tx2"/>
                    </a:gs>
                    <a:gs pos="40708">
                      <a:schemeClr val="tx2"/>
                    </a:gs>
                  </a:gsLst>
                  <a:lin ang="5400000" scaled="0"/>
                </a:gradFill>
                <a:effectLst/>
                <a:latin typeface="+mj-lt"/>
                <a:ea typeface="+mn-ea"/>
                <a:cs typeface="Segoe UI" pitchFamily="34" charset="0"/>
              </a:defRPr>
            </a:lvl1pPr>
          </a:lstStyle>
          <a:p>
            <a:r>
              <a:rPr lang="en-US"/>
              <a:t>Section title</a:t>
            </a:r>
          </a:p>
        </p:txBody>
      </p:sp>
      <p:sp>
        <p:nvSpPr>
          <p:cNvPr id="6" name="Rectangle 5"/>
          <p:cNvSpPr/>
          <p:nvPr userDrawn="1"/>
        </p:nvSpPr>
        <p:spPr bwMode="auto">
          <a:xfrm>
            <a:off x="5580439" y="0"/>
            <a:ext cx="356374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98" tIns="107018" rIns="133798" bIns="107018" numCol="1" spcCol="0" rtlCol="0" fromWordArt="0" anchor="t" anchorCtr="0" forceAA="0" compatLnSpc="1">
            <a:prstTxWarp prst="textNoShape">
              <a:avLst/>
            </a:prstTxWarp>
            <a:noAutofit/>
          </a:bodyPr>
          <a:lstStyle/>
          <a:p>
            <a:pPr algn="ctr" defTabSz="682140"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10"/>
          </p:nvPr>
        </p:nvSpPr>
        <p:spPr/>
        <p:txBody>
          <a:bodyPr/>
          <a:lstStyle>
            <a:lvl1pPr>
              <a:defRPr>
                <a:gradFill>
                  <a:gsLst>
                    <a:gs pos="1770">
                      <a:srgbClr val="FFFFFF"/>
                    </a:gs>
                    <a:gs pos="15929">
                      <a:srgbClr val="FFFFFF"/>
                    </a:gs>
                  </a:gsLst>
                  <a:lin ang="5400000" scaled="1"/>
                </a:gradFill>
              </a:defRPr>
            </a:lvl1pPr>
          </a:lstStyle>
          <a:p>
            <a:fld id="{D470A6BA-6070-4AD1-A225-45B2351DF1FF}" type="slidenum">
              <a:rPr smtClean="0"/>
              <a:pPr/>
              <a:t>‹#›</a:t>
            </a:fld>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000636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Ref idx="1001">
        <a:schemeClr val="bg1"/>
      </p:bgRef>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01724" y="1505057"/>
            <a:ext cx="5244754" cy="730691"/>
          </a:xfrm>
          <a:noFill/>
        </p:spPr>
        <p:txBody>
          <a:bodyPr wrap="square" tIns="66896" bIns="66896" anchor="b" anchorCtr="0">
            <a:spAutoFit/>
          </a:bodyPr>
          <a:lstStyle>
            <a:lvl1pPr algn="l" defTabSz="511700" rtl="0" eaLnBrk="1" latinLnBrk="0" hangingPunct="1">
              <a:lnSpc>
                <a:spcPct val="90000"/>
              </a:lnSpc>
              <a:spcBef>
                <a:spcPct val="0"/>
              </a:spcBef>
              <a:buNone/>
              <a:defRPr lang="en-US" sz="4300" b="0" kern="1200" cap="none" spc="-55" baseline="0" dirty="0">
                <a:ln w="3175">
                  <a:noFill/>
                </a:ln>
                <a:gradFill>
                  <a:gsLst>
                    <a:gs pos="6195">
                      <a:schemeClr val="accent2"/>
                    </a:gs>
                    <a:gs pos="18584">
                      <a:schemeClr val="accent2"/>
                    </a:gs>
                  </a:gsLst>
                  <a:lin ang="5400000" scaled="0"/>
                </a:gradFill>
                <a:effectLst/>
                <a:latin typeface="+mj-lt"/>
                <a:ea typeface="+mn-ea"/>
                <a:cs typeface="Segoe UI" pitchFamily="34" charset="0"/>
              </a:defRPr>
            </a:lvl1pPr>
          </a:lstStyle>
          <a:p>
            <a:r>
              <a:rPr lang="en-US"/>
              <a:t>Section title</a:t>
            </a:r>
          </a:p>
        </p:txBody>
      </p:sp>
      <p:sp>
        <p:nvSpPr>
          <p:cNvPr id="7" name="Rectangle 6"/>
          <p:cNvSpPr/>
          <p:nvPr userDrawn="1"/>
        </p:nvSpPr>
        <p:spPr bwMode="auto">
          <a:xfrm>
            <a:off x="5580439" y="0"/>
            <a:ext cx="3563744"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98" tIns="107018" rIns="133798" bIns="107018" numCol="1" spcCol="0" rtlCol="0" fromWordArt="0" anchor="t" anchorCtr="0" forceAA="0" compatLnSpc="1">
            <a:prstTxWarp prst="textNoShape">
              <a:avLst/>
            </a:prstTxWarp>
            <a:noAutofit/>
          </a:bodyPr>
          <a:lstStyle/>
          <a:p>
            <a:pPr algn="ctr" defTabSz="682140"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10"/>
          </p:nvPr>
        </p:nvSpPr>
        <p:spPr/>
        <p:txBody>
          <a:bodyPr/>
          <a:lstStyle>
            <a:lvl1pPr>
              <a:defRPr>
                <a:gradFill>
                  <a:gsLst>
                    <a:gs pos="4425">
                      <a:srgbClr val="FFFFFF"/>
                    </a:gs>
                    <a:gs pos="15929">
                      <a:srgbClr val="FFFFFF"/>
                    </a:gs>
                  </a:gsLst>
                  <a:lin ang="5400000" scaled="1"/>
                </a:gradFill>
              </a:defRPr>
            </a:lvl1pPr>
          </a:lstStyle>
          <a:p>
            <a:fld id="{D470A6BA-6070-4AD1-A225-45B2351DF1FF}" type="slidenum">
              <a:rPr smtClean="0"/>
              <a:pPr/>
              <a:t>‹#›</a:t>
            </a:fld>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2981082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Ref idx="1001">
        <a:schemeClr val="bg1"/>
      </p:bgRef>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01724" y="1505057"/>
            <a:ext cx="5244754" cy="730691"/>
          </a:xfrm>
          <a:noFill/>
        </p:spPr>
        <p:txBody>
          <a:bodyPr wrap="square" tIns="66896" bIns="66896" anchor="b" anchorCtr="0">
            <a:spAutoFit/>
          </a:bodyPr>
          <a:lstStyle>
            <a:lvl1pPr>
              <a:defRPr sz="4300" spc="-55" baseline="0">
                <a:gradFill>
                  <a:gsLst>
                    <a:gs pos="17699">
                      <a:schemeClr val="accent3"/>
                    </a:gs>
                    <a:gs pos="40000">
                      <a:schemeClr val="accent3"/>
                    </a:gs>
                  </a:gsLst>
                  <a:lin ang="5400000" scaled="0"/>
                </a:gradFill>
              </a:defRPr>
            </a:lvl1pPr>
          </a:lstStyle>
          <a:p>
            <a:r>
              <a:rPr lang="en-US"/>
              <a:t>Section title</a:t>
            </a:r>
          </a:p>
        </p:txBody>
      </p:sp>
      <p:sp>
        <p:nvSpPr>
          <p:cNvPr id="7" name="Rectangle 6"/>
          <p:cNvSpPr/>
          <p:nvPr userDrawn="1"/>
        </p:nvSpPr>
        <p:spPr bwMode="auto">
          <a:xfrm>
            <a:off x="5580439" y="0"/>
            <a:ext cx="3563744"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98" tIns="107018" rIns="133798" bIns="107018" numCol="1" spcCol="0" rtlCol="0" fromWordArt="0" anchor="t" anchorCtr="0" forceAA="0" compatLnSpc="1">
            <a:prstTxWarp prst="textNoShape">
              <a:avLst/>
            </a:prstTxWarp>
            <a:noAutofit/>
          </a:bodyPr>
          <a:lstStyle/>
          <a:p>
            <a:pPr algn="ctr" defTabSz="682140"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10"/>
          </p:nvPr>
        </p:nvSpPr>
        <p:spPr>
          <a:xfrm>
            <a:off x="7597293" y="4761303"/>
            <a:ext cx="1345345" cy="273168"/>
          </a:xfrm>
        </p:spPr>
        <p:txBody>
          <a:bodyPr/>
          <a:lstStyle>
            <a:lvl1pPr>
              <a:defRPr>
                <a:gradFill>
                  <a:gsLst>
                    <a:gs pos="885">
                      <a:srgbClr val="FFFFFF"/>
                    </a:gs>
                    <a:gs pos="15929">
                      <a:srgbClr val="FFFFFF"/>
                    </a:gs>
                  </a:gsLst>
                  <a:lin ang="5400000" scaled="1"/>
                </a:gradFill>
              </a:defRPr>
            </a:lvl1pPr>
          </a:lstStyle>
          <a:p>
            <a:fld id="{D470A6BA-6070-4AD1-A225-45B2351DF1FF}" type="slidenum">
              <a:rPr smtClean="0"/>
              <a:pPr/>
              <a:t>‹#›</a:t>
            </a:fld>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
        <p:nvSpPr>
          <p:cNvPr id="8" name="Picture Placeholder 3"/>
          <p:cNvSpPr>
            <a:spLocks noGrp="1"/>
          </p:cNvSpPr>
          <p:nvPr>
            <p:ph type="pic" sz="quarter" idx="11" hasCustomPrompt="1"/>
          </p:nvPr>
        </p:nvSpPr>
        <p:spPr bwMode="ltGray">
          <a:xfrm>
            <a:off x="5580597" y="8"/>
            <a:ext cx="3563404" cy="5143500"/>
          </a:xfrm>
          <a:blipFill dpi="0" rotWithShape="1">
            <a:blip r:embed="rId3" cstate="email">
              <a:extLst>
                <a:ext uri="{28A0092B-C50C-407E-A947-70E740481C1C}">
                  <a14:useLocalDpi xmlns:a14="http://schemas.microsoft.com/office/drawing/2010/main"/>
                </a:ext>
              </a:extLst>
            </a:blip>
            <a:srcRect/>
            <a:stretch>
              <a:fillRect/>
            </a:stretch>
          </a:blipFill>
        </p:spPr>
        <p:txBody>
          <a:bodyPr lIns="133798" tIns="107018" rIns="133798" bIns="107018" anchor="t">
            <a:noAutofit/>
          </a:bodyPr>
          <a:lstStyle>
            <a:lvl1pPr marL="0" indent="0" algn="l">
              <a:lnSpc>
                <a:spcPct val="100000"/>
              </a:lnSpc>
              <a:spcBef>
                <a:spcPts val="0"/>
              </a:spcBef>
              <a:buNone/>
              <a:defRPr sz="1400" baseline="0">
                <a:solidFill>
                  <a:srgbClr val="FFFFFF"/>
                </a:solidFill>
              </a:defRPr>
            </a:lvl1pPr>
          </a:lstStyle>
          <a:p>
            <a:r>
              <a:rPr lang="en-US"/>
              <a:t>Click icon to </a:t>
            </a:r>
            <a:br>
              <a:rPr lang="en-US"/>
            </a:br>
            <a:r>
              <a:rPr lang="en-US"/>
              <a:t>add picture</a:t>
            </a:r>
          </a:p>
        </p:txBody>
      </p:sp>
    </p:spTree>
    <p:extLst>
      <p:ext uri="{BB962C8B-B14F-4D97-AF65-F5344CB8AC3E}">
        <p14:creationId xmlns:p14="http://schemas.microsoft.com/office/powerpoint/2010/main" val="2771402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3044867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 with logo">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3010" y="4755013"/>
            <a:ext cx="2190028" cy="285776"/>
          </a:xfrm>
          <a:prstGeom prst="rect">
            <a:avLst/>
          </a:prstGeom>
        </p:spPr>
      </p:pic>
    </p:spTree>
    <p:extLst>
      <p:ext uri="{BB962C8B-B14F-4D97-AF65-F5344CB8AC3E}">
        <p14:creationId xmlns:p14="http://schemas.microsoft.com/office/powerpoint/2010/main" val="103712035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166" y="218512"/>
            <a:ext cx="8740089" cy="674749"/>
          </a:xfrm>
        </p:spPr>
        <p:txBody>
          <a:bodyPr/>
          <a:lstStyle>
            <a:lvl1pPr>
              <a:defRPr baseline="0"/>
            </a:lvl1pPr>
          </a:lstStyle>
          <a:p>
            <a:r>
              <a:rPr lang="en-US"/>
              <a:t>Slide for developer code</a:t>
            </a:r>
          </a:p>
        </p:txBody>
      </p:sp>
      <p:sp>
        <p:nvSpPr>
          <p:cNvPr id="3" name="Rectangle 2"/>
          <p:cNvSpPr/>
          <p:nvPr userDrawn="1"/>
        </p:nvSpPr>
        <p:spPr bwMode="hidden">
          <a:xfrm>
            <a:off x="2"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601" tIns="25601" rIns="25601" bIns="25601" numCol="1" spcCol="0" rtlCol="0" fromWordArt="0" anchor="ctr" anchorCtr="0" forceAA="0" compatLnSpc="1">
            <a:prstTxWarp prst="textNoShape">
              <a:avLst/>
            </a:prstTxWarp>
            <a:noAutofit/>
          </a:bodyPr>
          <a:lstStyle/>
          <a:p>
            <a:pPr algn="ctr" defTabSz="511556" fontAlgn="base">
              <a:spcBef>
                <a:spcPct val="0"/>
              </a:spcBef>
              <a:spcAft>
                <a:spcPct val="0"/>
              </a:spcAft>
            </a:pPr>
            <a:endParaRPr lang="en-US" sz="10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2004" y="898028"/>
            <a:ext cx="8741257" cy="1449349"/>
          </a:xfrm>
        </p:spPr>
        <p:txBody>
          <a:bodyPr/>
          <a:lstStyle>
            <a:lvl1pPr marL="0" indent="0">
              <a:buNone/>
              <a:defRPr sz="2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01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07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68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65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3010" y="4755013"/>
            <a:ext cx="2190028" cy="285776"/>
          </a:xfrm>
          <a:prstGeom prst="rect">
            <a:avLst/>
          </a:prstGeom>
        </p:spPr>
      </p:pic>
    </p:spTree>
    <p:extLst>
      <p:ext uri="{BB962C8B-B14F-4D97-AF65-F5344CB8AC3E}">
        <p14:creationId xmlns:p14="http://schemas.microsoft.com/office/powerpoint/2010/main" val="48026423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2166" y="4648534"/>
            <a:ext cx="8740089" cy="277772"/>
          </a:xfrm>
          <a:prstGeom prst="rect">
            <a:avLst/>
          </a:prstGeom>
          <a:noFill/>
          <a:ln w="12700">
            <a:noFill/>
            <a:miter lim="800000"/>
            <a:headEnd type="none" w="sm" len="sm"/>
            <a:tailEnd type="none" w="sm" len="sm"/>
          </a:ln>
          <a:effectLst/>
        </p:spPr>
        <p:txBody>
          <a:bodyPr vert="horz" wrap="square" lIns="133798" tIns="107018" rIns="133798" bIns="107018" numCol="1" anchor="t" anchorCtr="0" compatLnSpc="1">
            <a:prstTxWarp prst="textNoShape">
              <a:avLst/>
            </a:prstTxWarp>
            <a:spAutoFit/>
          </a:bodyPr>
          <a:lstStyle/>
          <a:p>
            <a:pPr defTabSz="682007" eaLnBrk="0" hangingPunct="0"/>
            <a:r>
              <a:rPr lang="en-US" sz="400">
                <a:gradFill>
                  <a:gsLst>
                    <a:gs pos="0">
                      <a:srgbClr val="55565A"/>
                    </a:gs>
                    <a:gs pos="100000">
                      <a:srgbClr val="55565A"/>
                    </a:gs>
                  </a:gsLst>
                  <a:lin ang="5400000" scaled="0"/>
                </a:gradFill>
                <a:cs typeface="Segoe UI" pitchFamily="34" charset="0"/>
              </a:rPr>
              <a:t>© 2016 Optum, Inc. All rights reserved. </a:t>
            </a:r>
          </a:p>
        </p:txBody>
      </p:sp>
      <p:pic>
        <p:nvPicPr>
          <p:cNvPr id="5" name="Picture 4"/>
          <p:cNvPicPr>
            <a:picLocks noChangeAspect="1"/>
          </p:cNvPicPr>
          <p:nvPr userDrawn="1"/>
        </p:nvPicPr>
        <p:blipFill>
          <a:blip r:embed="rId2"/>
          <a:stretch>
            <a:fillRect/>
          </a:stretch>
        </p:blipFill>
        <p:spPr>
          <a:xfrm>
            <a:off x="341978" y="1361421"/>
            <a:ext cx="7593983" cy="990936"/>
          </a:xfrm>
          <a:prstGeom prst="rect">
            <a:avLst/>
          </a:prstGeom>
        </p:spPr>
      </p:pic>
    </p:spTree>
    <p:extLst>
      <p:ext uri="{BB962C8B-B14F-4D97-AF65-F5344CB8AC3E}">
        <p14:creationId xmlns:p14="http://schemas.microsoft.com/office/powerpoint/2010/main" val="3712001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770" y="218513"/>
            <a:ext cx="8741257" cy="674749"/>
          </a:xfrm>
        </p:spPr>
        <p:txBody>
          <a:bodyPr/>
          <a:lstStyle/>
          <a:p>
            <a:r>
              <a:rPr lang="en-US"/>
              <a:t>Click to edit Master title style</a:t>
            </a:r>
          </a:p>
        </p:txBody>
      </p:sp>
      <p:sp>
        <p:nvSpPr>
          <p:cNvPr id="6" name="Text Placeholder 5"/>
          <p:cNvSpPr>
            <a:spLocks noGrp="1"/>
          </p:cNvSpPr>
          <p:nvPr>
            <p:ph type="body" sz="quarter" idx="10"/>
          </p:nvPr>
        </p:nvSpPr>
        <p:spPr>
          <a:xfrm>
            <a:off x="201770" y="890739"/>
            <a:ext cx="8741257" cy="1409320"/>
          </a:xfrm>
        </p:spPr>
        <p:txBody>
          <a:bodyPr lIns="120390" rIns="120390"/>
          <a:lstStyle>
            <a:lvl1pPr marL="0" indent="0">
              <a:buNone/>
              <a:defRPr>
                <a:gradFill>
                  <a:gsLst>
                    <a:gs pos="1250">
                      <a:schemeClr val="tx1"/>
                    </a:gs>
                    <a:gs pos="99000">
                      <a:schemeClr val="tx1"/>
                    </a:gs>
                  </a:gsLst>
                  <a:lin ang="5400000" scaled="0"/>
                </a:gradFill>
              </a:defRPr>
            </a:lvl1pPr>
            <a:lvl2pPr marL="0" indent="0">
              <a:buFontTx/>
              <a:buNone/>
              <a:defRPr sz="1400"/>
            </a:lvl2pPr>
            <a:lvl3pPr marL="125390" indent="0">
              <a:buNone/>
              <a:defRPr/>
            </a:lvl3pPr>
            <a:lvl4pPr marL="250785" indent="0">
              <a:buNone/>
              <a:defRPr/>
            </a:lvl4pPr>
            <a:lvl5pPr marL="376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352796726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770" y="891922"/>
            <a:ext cx="8741257" cy="1798675"/>
          </a:xfrm>
          <a:prstGeom prst="rect">
            <a:avLst/>
          </a:prstGeom>
        </p:spPr>
        <p:txBody>
          <a:bodyPr/>
          <a:lstStyle>
            <a:lvl1pPr marL="159372" indent="-159372">
              <a:buClr>
                <a:schemeClr val="tx1"/>
              </a:buClr>
              <a:buSzPct val="90000"/>
              <a:buFont typeface="Arial" pitchFamily="34" charset="0"/>
              <a:buChar char="•"/>
              <a:defRPr sz="2600">
                <a:gradFill>
                  <a:gsLst>
                    <a:gs pos="1250">
                      <a:schemeClr val="tx1"/>
                    </a:gs>
                    <a:gs pos="100000">
                      <a:schemeClr val="tx1"/>
                    </a:gs>
                  </a:gsLst>
                  <a:lin ang="5400000" scaled="0"/>
                </a:gradFill>
                <a:latin typeface="+mn-lt"/>
                <a:ea typeface="Segoe UI" pitchFamily="34" charset="0"/>
                <a:cs typeface="Segoe UI" pitchFamily="34" charset="0"/>
              </a:defRPr>
            </a:lvl1pPr>
            <a:lvl2pPr marL="313523" indent="-154160">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Segoe UI" pitchFamily="34" charset="0"/>
                <a:cs typeface="Segoe UI" pitchFamily="34" charset="0"/>
              </a:defRPr>
            </a:lvl2pPr>
            <a:lvl3pPr marL="472883" indent="-159372">
              <a:buClr>
                <a:schemeClr val="tx1"/>
              </a:buClr>
              <a:buSzPct val="90000"/>
              <a:buFont typeface="Arial" pitchFamily="34" charset="0"/>
              <a:buChar char="•"/>
              <a:defRPr sz="2100">
                <a:gradFill>
                  <a:gsLst>
                    <a:gs pos="1250">
                      <a:schemeClr val="tx1"/>
                    </a:gs>
                    <a:gs pos="100000">
                      <a:schemeClr val="tx1"/>
                    </a:gs>
                  </a:gsLst>
                  <a:lin ang="5400000" scaled="0"/>
                </a:gradFill>
                <a:latin typeface="+mn-lt"/>
                <a:ea typeface="Segoe UI" pitchFamily="34" charset="0"/>
                <a:cs typeface="Segoe UI" pitchFamily="34" charset="0"/>
              </a:defRPr>
            </a:lvl3pPr>
            <a:lvl4pPr marL="598293" indent="-125407">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Segoe UI" pitchFamily="34" charset="0"/>
                <a:cs typeface="Segoe UI" pitchFamily="34" charset="0"/>
              </a:defRPr>
            </a:lvl4pPr>
            <a:lvl5pPr marL="723690" indent="-125407">
              <a:buClr>
                <a:schemeClr val="tx1"/>
              </a:buClr>
              <a:buSzPct val="90000"/>
              <a:buFont typeface="Arial" pitchFamily="34" charset="0"/>
              <a:buChar char="•"/>
              <a:defRPr sz="140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15" y="4679160"/>
            <a:ext cx="9144001" cy="464344"/>
          </a:xfrm>
          <a:prstGeom prst="rect">
            <a:avLst/>
          </a:prstGeom>
          <a:solidFill>
            <a:srgbClr val="FFFF99"/>
          </a:solidFill>
        </p:spPr>
        <p:txBody>
          <a:bodyPr wrap="square" lIns="113720" tIns="56861" rIns="113720" bIns="56861" anchor="b" anchorCtr="0">
            <a:noAutofit/>
          </a:bodyPr>
          <a:lstStyle>
            <a:lvl1pPr algn="r">
              <a:buFont typeface="Arial" pitchFamily="34" charset="0"/>
              <a:buNone/>
              <a:defRPr sz="2400" spc="-28"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201770" y="218512"/>
            <a:ext cx="8741257" cy="674749"/>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35771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cSld name="1_Divider Slide 2">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3823144"/>
            <a:ext cx="9144000" cy="1320403"/>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216" tIns="40603" rIns="81216" bIns="40603" anchor="ctr"/>
          <a:lstStyle/>
          <a:p>
            <a:pPr defTabSz="682340"/>
            <a:endParaRPr lang="en-US" sz="1300">
              <a:solidFill>
                <a:srgbClr val="55565A"/>
              </a:solidFill>
            </a:endParaRPr>
          </a:p>
        </p:txBody>
      </p:sp>
      <p:pic>
        <p:nvPicPr>
          <p:cNvPr id="11" name="Picture 11" descr="Optum_ColorBand-02"/>
          <p:cNvPicPr preferRelativeResize="0">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3756456"/>
            <a:ext cx="9144000" cy="8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2347416" y="1851660"/>
            <a:ext cx="6400800" cy="857250"/>
          </a:xfrm>
        </p:spPr>
        <p:txBody>
          <a:bodyPr anchor="ctr">
            <a:noAutofit/>
          </a:bodyPr>
          <a:lstStyle>
            <a:lvl1pPr algn="l">
              <a:defRPr sz="2100" b="0">
                <a:solidFill>
                  <a:schemeClr val="tx1"/>
                </a:solidFill>
              </a:defRPr>
            </a:lvl1pPr>
          </a:lstStyle>
          <a:p>
            <a:r>
              <a:rPr lang="en-US"/>
              <a:t>Click to edit Master title style</a:t>
            </a:r>
          </a:p>
        </p:txBody>
      </p:sp>
      <p:sp>
        <p:nvSpPr>
          <p:cNvPr id="15" name="Subtitle 2"/>
          <p:cNvSpPr>
            <a:spLocks noGrp="1"/>
          </p:cNvSpPr>
          <p:nvPr>
            <p:ph type="subTitle" idx="1"/>
          </p:nvPr>
        </p:nvSpPr>
        <p:spPr>
          <a:xfrm>
            <a:off x="2347416" y="3952875"/>
            <a:ext cx="6400800" cy="1028700"/>
          </a:xfrm>
        </p:spPr>
        <p:txBody>
          <a:bodyPr>
            <a:noAutofit/>
          </a:bodyPr>
          <a:lstStyle>
            <a:lvl1pPr marL="0" indent="0" algn="l">
              <a:spcAft>
                <a:spcPts val="268"/>
              </a:spcAft>
              <a:buNone/>
              <a:defRPr sz="1300">
                <a:solidFill>
                  <a:schemeClr val="bg1"/>
                </a:solidFill>
              </a:defRPr>
            </a:lvl1pPr>
            <a:lvl2pPr marL="406076" indent="0" algn="ctr">
              <a:buNone/>
              <a:defRPr>
                <a:solidFill>
                  <a:schemeClr val="tx1">
                    <a:tint val="75000"/>
                  </a:schemeClr>
                </a:solidFill>
              </a:defRPr>
            </a:lvl2pPr>
            <a:lvl3pPr marL="812140" indent="0" algn="ctr">
              <a:buNone/>
              <a:defRPr>
                <a:solidFill>
                  <a:schemeClr val="tx1">
                    <a:tint val="75000"/>
                  </a:schemeClr>
                </a:solidFill>
              </a:defRPr>
            </a:lvl3pPr>
            <a:lvl4pPr marL="1218218" indent="0" algn="ctr">
              <a:buNone/>
              <a:defRPr>
                <a:solidFill>
                  <a:schemeClr val="tx1">
                    <a:tint val="75000"/>
                  </a:schemeClr>
                </a:solidFill>
              </a:defRPr>
            </a:lvl4pPr>
            <a:lvl5pPr marL="1624277" indent="0" algn="ctr">
              <a:buNone/>
              <a:defRPr>
                <a:solidFill>
                  <a:schemeClr val="tx1">
                    <a:tint val="75000"/>
                  </a:schemeClr>
                </a:solidFill>
              </a:defRPr>
            </a:lvl5pPr>
            <a:lvl6pPr marL="2030343" indent="0" algn="ctr">
              <a:buNone/>
              <a:defRPr>
                <a:solidFill>
                  <a:schemeClr val="tx1">
                    <a:tint val="75000"/>
                  </a:schemeClr>
                </a:solidFill>
              </a:defRPr>
            </a:lvl6pPr>
            <a:lvl7pPr marL="2436408" indent="0" algn="ctr">
              <a:buNone/>
              <a:defRPr>
                <a:solidFill>
                  <a:schemeClr val="tx1">
                    <a:tint val="75000"/>
                  </a:schemeClr>
                </a:solidFill>
              </a:defRPr>
            </a:lvl7pPr>
            <a:lvl8pPr marL="2842488" indent="0" algn="ctr">
              <a:buNone/>
              <a:defRPr>
                <a:solidFill>
                  <a:schemeClr val="tx1">
                    <a:tint val="75000"/>
                  </a:schemeClr>
                </a:solidFill>
              </a:defRPr>
            </a:lvl8pPr>
            <a:lvl9pPr marL="3248557" indent="0" algn="ctr">
              <a:buNone/>
              <a:defRPr>
                <a:solidFill>
                  <a:schemeClr val="tx1">
                    <a:tint val="75000"/>
                  </a:schemeClr>
                </a:solidFill>
              </a:defRPr>
            </a:lvl9pPr>
          </a:lstStyle>
          <a:p>
            <a:r>
              <a:rPr lang="en-US"/>
              <a:t>Click to edit Master subtitle style</a:t>
            </a:r>
          </a:p>
        </p:txBody>
      </p:sp>
      <p:pic>
        <p:nvPicPr>
          <p:cNvPr id="8" name="Picture 25" descr="OPTUM_RGB"/>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6875" y="185883"/>
            <a:ext cx="21145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99940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Divider Slide | photo">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750399" y="1812001"/>
            <a:ext cx="7841152" cy="917489"/>
          </a:xfrm>
          <a:prstGeom prst="rect">
            <a:avLst/>
          </a:prstGeom>
        </p:spPr>
        <p:txBody>
          <a:bodyPr>
            <a:noAutofit/>
          </a:bodyPr>
          <a:lstStyle>
            <a:lvl1pPr algn="l">
              <a:defRPr sz="2900" b="0">
                <a:solidFill>
                  <a:schemeClr val="bg1">
                    <a:lumMod val="50000"/>
                  </a:schemeClr>
                </a:solidFill>
              </a:defRPr>
            </a:lvl1pPr>
          </a:lstStyle>
          <a:p>
            <a:r>
              <a:rPr lang="en-US"/>
              <a:t>Click to edit </a:t>
            </a:r>
            <a:br>
              <a:rPr lang="en-US"/>
            </a:br>
            <a:r>
              <a:rPr lang="en-US"/>
              <a:t>Master title style</a:t>
            </a:r>
          </a:p>
        </p:txBody>
      </p:sp>
      <p:sp>
        <p:nvSpPr>
          <p:cNvPr id="14" name="Subtitle 2"/>
          <p:cNvSpPr>
            <a:spLocks noGrp="1"/>
          </p:cNvSpPr>
          <p:nvPr>
            <p:ph type="subTitle" idx="1"/>
          </p:nvPr>
        </p:nvSpPr>
        <p:spPr>
          <a:xfrm>
            <a:off x="845179" y="2861669"/>
            <a:ext cx="7772400" cy="409575"/>
          </a:xfrm>
        </p:spPr>
        <p:txBody>
          <a:bodyPr>
            <a:noAutofit/>
          </a:bodyPr>
          <a:lstStyle>
            <a:lvl1pPr marL="0" indent="0" algn="l">
              <a:spcBef>
                <a:spcPts val="0"/>
              </a:spcBef>
              <a:spcAft>
                <a:spcPts val="268"/>
              </a:spcAft>
              <a:buNone/>
              <a:defRPr sz="1600">
                <a:solidFill>
                  <a:schemeClr val="tx1"/>
                </a:solidFill>
              </a:defRPr>
            </a:lvl1pPr>
            <a:lvl2pPr marL="406076" indent="0" algn="ctr">
              <a:buNone/>
              <a:defRPr>
                <a:solidFill>
                  <a:schemeClr val="tx1">
                    <a:tint val="75000"/>
                  </a:schemeClr>
                </a:solidFill>
              </a:defRPr>
            </a:lvl2pPr>
            <a:lvl3pPr marL="812140" indent="0" algn="ctr">
              <a:buNone/>
              <a:defRPr>
                <a:solidFill>
                  <a:schemeClr val="tx1">
                    <a:tint val="75000"/>
                  </a:schemeClr>
                </a:solidFill>
              </a:defRPr>
            </a:lvl3pPr>
            <a:lvl4pPr marL="1218218" indent="0" algn="ctr">
              <a:buNone/>
              <a:defRPr>
                <a:solidFill>
                  <a:schemeClr val="tx1">
                    <a:tint val="75000"/>
                  </a:schemeClr>
                </a:solidFill>
              </a:defRPr>
            </a:lvl4pPr>
            <a:lvl5pPr marL="1624277" indent="0" algn="ctr">
              <a:buNone/>
              <a:defRPr>
                <a:solidFill>
                  <a:schemeClr val="tx1">
                    <a:tint val="75000"/>
                  </a:schemeClr>
                </a:solidFill>
              </a:defRPr>
            </a:lvl5pPr>
            <a:lvl6pPr marL="2030343" indent="0" algn="ctr">
              <a:buNone/>
              <a:defRPr>
                <a:solidFill>
                  <a:schemeClr val="tx1">
                    <a:tint val="75000"/>
                  </a:schemeClr>
                </a:solidFill>
              </a:defRPr>
            </a:lvl6pPr>
            <a:lvl7pPr marL="2436408" indent="0" algn="ctr">
              <a:buNone/>
              <a:defRPr>
                <a:solidFill>
                  <a:schemeClr val="tx1">
                    <a:tint val="75000"/>
                  </a:schemeClr>
                </a:solidFill>
              </a:defRPr>
            </a:lvl7pPr>
            <a:lvl8pPr marL="2842488" indent="0" algn="ctr">
              <a:buNone/>
              <a:defRPr>
                <a:solidFill>
                  <a:schemeClr val="tx1">
                    <a:tint val="75000"/>
                  </a:schemeClr>
                </a:solidFill>
              </a:defRPr>
            </a:lvl8pPr>
            <a:lvl9pPr marL="3248557" indent="0" algn="ctr">
              <a:buNone/>
              <a:defRPr>
                <a:solidFill>
                  <a:schemeClr val="tx1">
                    <a:tint val="75000"/>
                  </a:schemeClr>
                </a:solidFill>
              </a:defRPr>
            </a:lvl9pPr>
          </a:lstStyle>
          <a:p>
            <a:r>
              <a:rPr lang="en-US"/>
              <a:t>Click to edit Master subtitle style</a:t>
            </a:r>
          </a:p>
        </p:txBody>
      </p:sp>
      <p:cxnSp>
        <p:nvCxnSpPr>
          <p:cNvPr id="11" name="Straight Connector 10"/>
          <p:cNvCxnSpPr/>
          <p:nvPr userDrawn="1"/>
        </p:nvCxnSpPr>
        <p:spPr>
          <a:xfrm flipV="1">
            <a:off x="464652" y="4513572"/>
            <a:ext cx="8217515" cy="7108"/>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464652" y="810326"/>
            <a:ext cx="8217515" cy="7108"/>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3597" y="232419"/>
            <a:ext cx="1508125" cy="339781"/>
          </a:xfrm>
          <a:prstGeom prst="rect">
            <a:avLst/>
          </a:prstGeom>
        </p:spPr>
      </p:pic>
    </p:spTree>
    <p:extLst>
      <p:ext uri="{BB962C8B-B14F-4D97-AF65-F5344CB8AC3E}">
        <p14:creationId xmlns:p14="http://schemas.microsoft.com/office/powerpoint/2010/main" val="125077857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4" name="Slide Number Placeholder 5"/>
          <p:cNvSpPr>
            <a:spLocks noGrp="1"/>
          </p:cNvSpPr>
          <p:nvPr>
            <p:ph type="sldNum" sz="quarter" idx="4"/>
          </p:nvPr>
        </p:nvSpPr>
        <p:spPr>
          <a:xfrm>
            <a:off x="457200" y="4805814"/>
            <a:ext cx="2133600" cy="273844"/>
          </a:xfrm>
          <a:prstGeom prst="rect">
            <a:avLst/>
          </a:prstGeom>
        </p:spPr>
        <p:txBody>
          <a:bodyPr lIns="91406" tIns="45703" rIns="91406" bIns="45703" anchor="ctr"/>
          <a:lstStyle>
            <a:lvl1pPr algn="l">
              <a:defRPr sz="800">
                <a:solidFill>
                  <a:schemeClr val="bg1"/>
                </a:solidFill>
              </a:defRPr>
            </a:lvl1pPr>
          </a:lstStyle>
          <a:p>
            <a:pPr defTabSz="914018"/>
            <a:fld id="{D52D288D-42A1-4B44-857F-5E4896A38CE8}" type="slidenum">
              <a:rPr lang="en-US" smtClean="0">
                <a:solidFill>
                  <a:prstClr val="white"/>
                </a:solidFill>
              </a:rPr>
              <a:pPr defTabSz="914018"/>
              <a:t>‹#›</a:t>
            </a:fld>
            <a:endParaRPr lang="en-US">
              <a:solidFill>
                <a:prstClr val="white"/>
              </a:solidFill>
            </a:endParaRPr>
          </a:p>
        </p:txBody>
      </p:sp>
      <p:sp>
        <p:nvSpPr>
          <p:cNvPr id="4" name="TextBox 3"/>
          <p:cNvSpPr txBox="1"/>
          <p:nvPr/>
        </p:nvSpPr>
        <p:spPr>
          <a:xfrm>
            <a:off x="95258" y="4988721"/>
            <a:ext cx="184722" cy="369328"/>
          </a:xfrm>
          <a:prstGeom prst="rect">
            <a:avLst/>
          </a:prstGeom>
          <a:noFill/>
        </p:spPr>
        <p:txBody>
          <a:bodyPr wrap="none" lIns="91406" tIns="45703" rIns="91406" bIns="45703" rtlCol="0">
            <a:spAutoFit/>
          </a:bodyPr>
          <a:lstStyle/>
          <a:p>
            <a:pPr defTabSz="914018"/>
            <a:endParaRPr lang="en-US">
              <a:solidFill>
                <a:srgbClr val="262626"/>
              </a:solidFill>
            </a:endParaRPr>
          </a:p>
        </p:txBody>
      </p:sp>
      <p:pic>
        <p:nvPicPr>
          <p:cNvPr id="3" name="Picture 2" descr="title_internal_blue.jpg"/>
          <p:cNvPicPr>
            <a:picLocks noChangeAspect="1"/>
          </p:cNvPicPr>
          <p:nvPr/>
        </p:nvPicPr>
        <p:blipFill>
          <a:blip>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85128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6"/>
            <a:ext cx="7772400" cy="461661"/>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998" indent="0" algn="ctr">
              <a:buNone/>
              <a:defRPr>
                <a:solidFill>
                  <a:schemeClr val="tx1">
                    <a:tint val="75000"/>
                  </a:schemeClr>
                </a:solidFill>
              </a:defRPr>
            </a:lvl2pPr>
            <a:lvl3pPr marL="914018" indent="0" algn="ctr">
              <a:buNone/>
              <a:defRPr>
                <a:solidFill>
                  <a:schemeClr val="tx1">
                    <a:tint val="75000"/>
                  </a:schemeClr>
                </a:solidFill>
              </a:defRPr>
            </a:lvl3pPr>
            <a:lvl4pPr marL="1371022" indent="0" algn="ctr">
              <a:buNone/>
              <a:defRPr>
                <a:solidFill>
                  <a:schemeClr val="tx1">
                    <a:tint val="75000"/>
                  </a:schemeClr>
                </a:solidFill>
              </a:defRPr>
            </a:lvl4pPr>
            <a:lvl5pPr marL="1828034" indent="0" algn="ctr">
              <a:buNone/>
              <a:defRPr>
                <a:solidFill>
                  <a:schemeClr val="tx1">
                    <a:tint val="75000"/>
                  </a:schemeClr>
                </a:solidFill>
              </a:defRPr>
            </a:lvl5pPr>
            <a:lvl6pPr marL="2285031" indent="0" algn="ctr">
              <a:buNone/>
              <a:defRPr>
                <a:solidFill>
                  <a:schemeClr val="tx1">
                    <a:tint val="75000"/>
                  </a:schemeClr>
                </a:solidFill>
              </a:defRPr>
            </a:lvl6pPr>
            <a:lvl7pPr marL="2742029" indent="0" algn="ctr">
              <a:buNone/>
              <a:defRPr>
                <a:solidFill>
                  <a:schemeClr val="tx1">
                    <a:tint val="75000"/>
                  </a:schemeClr>
                </a:solidFill>
              </a:defRPr>
            </a:lvl7pPr>
            <a:lvl8pPr marL="3199040" indent="0" algn="ctr">
              <a:buNone/>
              <a:defRPr>
                <a:solidFill>
                  <a:schemeClr val="tx1">
                    <a:tint val="75000"/>
                  </a:schemeClr>
                </a:solidFill>
              </a:defRPr>
            </a:lvl8pPr>
            <a:lvl9pPr marL="3656045" indent="0" algn="ctr">
              <a:buNone/>
              <a:defRPr>
                <a:solidFill>
                  <a:schemeClr val="tx1">
                    <a:tint val="75000"/>
                  </a:schemeClr>
                </a:solidFill>
              </a:defRPr>
            </a:lvl9pPr>
          </a:lstStyle>
          <a:p>
            <a:r>
              <a:rPr lang="en-US"/>
              <a:t>Click to edit Master subtitle style</a:t>
            </a:r>
          </a:p>
        </p:txBody>
      </p:sp>
      <p:sp>
        <p:nvSpPr>
          <p:cNvPr id="9" name="TextBox 8"/>
          <p:cNvSpPr txBox="1"/>
          <p:nvPr/>
        </p:nvSpPr>
        <p:spPr>
          <a:xfrm>
            <a:off x="449731" y="4886147"/>
            <a:ext cx="373063" cy="219285"/>
          </a:xfrm>
          <a:prstGeom prst="rect">
            <a:avLst/>
          </a:prstGeom>
          <a:noFill/>
        </p:spPr>
        <p:txBody>
          <a:bodyPr lIns="91406" tIns="45703" rIns="91406" bIns="45703">
            <a:spAutoFit/>
          </a:bodyPr>
          <a:lstStyle/>
          <a:p>
            <a:pPr defTabSz="914018">
              <a:defRPr/>
            </a:pPr>
            <a:fld id="{FF56CA48-E925-4ADF-95BD-0B89699E2EFA}" type="slidenum">
              <a:rPr lang="en-US" sz="800">
                <a:solidFill>
                  <a:prstClr val="white"/>
                </a:solidFill>
              </a:rPr>
              <a:pPr defTabSz="914018">
                <a:defRPr/>
              </a:pPr>
              <a:t>‹#›</a:t>
            </a:fld>
            <a:endParaRPr lang="en-US" sz="800">
              <a:solidFill>
                <a:prstClr val="white"/>
              </a:solidFill>
            </a:endParaRPr>
          </a:p>
        </p:txBody>
      </p:sp>
    </p:spTree>
    <p:extLst>
      <p:ext uri="{BB962C8B-B14F-4D97-AF65-F5344CB8AC3E}">
        <p14:creationId xmlns:p14="http://schemas.microsoft.com/office/powerpoint/2010/main" val="17656464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83"/>
            <a:ext cx="7772400" cy="132343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6998" indent="0">
              <a:buNone/>
              <a:defRPr sz="1800">
                <a:solidFill>
                  <a:schemeClr val="tx1">
                    <a:tint val="75000"/>
                  </a:schemeClr>
                </a:solidFill>
              </a:defRPr>
            </a:lvl2pPr>
            <a:lvl3pPr marL="914018" indent="0">
              <a:buNone/>
              <a:defRPr sz="1600">
                <a:solidFill>
                  <a:schemeClr val="tx1">
                    <a:tint val="75000"/>
                  </a:schemeClr>
                </a:solidFill>
              </a:defRPr>
            </a:lvl3pPr>
            <a:lvl4pPr marL="1371022" indent="0">
              <a:buNone/>
              <a:defRPr sz="1400">
                <a:solidFill>
                  <a:schemeClr val="tx1">
                    <a:tint val="75000"/>
                  </a:schemeClr>
                </a:solidFill>
              </a:defRPr>
            </a:lvl4pPr>
            <a:lvl5pPr marL="1828034" indent="0">
              <a:buNone/>
              <a:defRPr sz="1400">
                <a:solidFill>
                  <a:schemeClr val="tx1">
                    <a:tint val="75000"/>
                  </a:schemeClr>
                </a:solidFill>
              </a:defRPr>
            </a:lvl5pPr>
            <a:lvl6pPr marL="2285031" indent="0">
              <a:buNone/>
              <a:defRPr sz="1400">
                <a:solidFill>
                  <a:schemeClr val="tx1">
                    <a:tint val="75000"/>
                  </a:schemeClr>
                </a:solidFill>
              </a:defRPr>
            </a:lvl6pPr>
            <a:lvl7pPr marL="2742029" indent="0">
              <a:buNone/>
              <a:defRPr sz="1400">
                <a:solidFill>
                  <a:schemeClr val="tx1">
                    <a:tint val="75000"/>
                  </a:schemeClr>
                </a:solidFill>
              </a:defRPr>
            </a:lvl7pPr>
            <a:lvl8pPr marL="3199040" indent="0">
              <a:buNone/>
              <a:defRPr sz="1400">
                <a:solidFill>
                  <a:schemeClr val="tx1">
                    <a:tint val="75000"/>
                  </a:schemeClr>
                </a:solidFill>
              </a:defRPr>
            </a:lvl8pPr>
            <a:lvl9pPr marL="3656045"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444274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8934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6998" indent="0">
              <a:buNone/>
              <a:defRPr sz="2000" b="1"/>
            </a:lvl2pPr>
            <a:lvl3pPr marL="914018" indent="0">
              <a:buNone/>
              <a:defRPr sz="1800" b="1"/>
            </a:lvl3pPr>
            <a:lvl4pPr marL="1371022" indent="0">
              <a:buNone/>
              <a:defRPr sz="1600" b="1"/>
            </a:lvl4pPr>
            <a:lvl5pPr marL="1828034" indent="0">
              <a:buNone/>
              <a:defRPr sz="1600" b="1"/>
            </a:lvl5pPr>
            <a:lvl6pPr marL="2285031" indent="0">
              <a:buNone/>
              <a:defRPr sz="1600" b="1"/>
            </a:lvl6pPr>
            <a:lvl7pPr marL="2742029" indent="0">
              <a:buNone/>
              <a:defRPr sz="1600" b="1"/>
            </a:lvl7pPr>
            <a:lvl8pPr marL="3199040" indent="0">
              <a:buNone/>
              <a:defRPr sz="1600" b="1"/>
            </a:lvl8pPr>
            <a:lvl9pPr marL="365604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1" y="1151335"/>
            <a:ext cx="4041775" cy="479822"/>
          </a:xfrm>
        </p:spPr>
        <p:txBody>
          <a:bodyPr anchor="b"/>
          <a:lstStyle>
            <a:lvl1pPr marL="0" indent="0">
              <a:buNone/>
              <a:defRPr sz="2400" b="1"/>
            </a:lvl1pPr>
            <a:lvl2pPr marL="456998" indent="0">
              <a:buNone/>
              <a:defRPr sz="2000" b="1"/>
            </a:lvl2pPr>
            <a:lvl3pPr marL="914018" indent="0">
              <a:buNone/>
              <a:defRPr sz="1800" b="1"/>
            </a:lvl3pPr>
            <a:lvl4pPr marL="1371022" indent="0">
              <a:buNone/>
              <a:defRPr sz="1600" b="1"/>
            </a:lvl4pPr>
            <a:lvl5pPr marL="1828034" indent="0">
              <a:buNone/>
              <a:defRPr sz="1600" b="1"/>
            </a:lvl5pPr>
            <a:lvl6pPr marL="2285031" indent="0">
              <a:buNone/>
              <a:defRPr sz="1600" b="1"/>
            </a:lvl6pPr>
            <a:lvl7pPr marL="2742029" indent="0">
              <a:buNone/>
              <a:defRPr sz="1600" b="1"/>
            </a:lvl7pPr>
            <a:lvl8pPr marL="3199040" indent="0">
              <a:buNone/>
              <a:defRPr sz="1600" b="1"/>
            </a:lvl8pPr>
            <a:lvl9pPr marL="365604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1"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4" descr="footer_enterprise.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4800600"/>
            <a:ext cx="914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49731" y="4886147"/>
            <a:ext cx="373063" cy="219285"/>
          </a:xfrm>
          <a:prstGeom prst="rect">
            <a:avLst/>
          </a:prstGeom>
          <a:noFill/>
        </p:spPr>
        <p:txBody>
          <a:bodyPr lIns="91406" tIns="45703" rIns="91406" bIns="45703">
            <a:spAutoFit/>
          </a:bodyPr>
          <a:lstStyle/>
          <a:p>
            <a:pPr defTabSz="914018">
              <a:defRPr/>
            </a:pPr>
            <a:fld id="{FF56CA48-E925-4ADF-95BD-0B89699E2EFA}" type="slidenum">
              <a:rPr lang="en-US" sz="800">
                <a:solidFill>
                  <a:prstClr val="white"/>
                </a:solidFill>
              </a:rPr>
              <a:pPr defTabSz="914018">
                <a:defRPr/>
              </a:pPr>
              <a:t>‹#›</a:t>
            </a:fld>
            <a:endParaRPr lang="en-US" sz="800">
              <a:solidFill>
                <a:prstClr val="white"/>
              </a:solidFill>
            </a:endParaRPr>
          </a:p>
        </p:txBody>
      </p:sp>
    </p:spTree>
    <p:extLst>
      <p:ext uri="{BB962C8B-B14F-4D97-AF65-F5344CB8AC3E}">
        <p14:creationId xmlns:p14="http://schemas.microsoft.com/office/powerpoint/2010/main" val="194754644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97772"/>
            <a:ext cx="8229600" cy="461661"/>
          </a:xfrm>
        </p:spPr>
        <p:txBody>
          <a:bodyPr anchor="t" anchorCtr="0">
            <a:spAutoFit/>
          </a:bodyPr>
          <a:lstStyle>
            <a:lvl1pPr algn="l">
              <a:defRPr sz="2400">
                <a:solidFill>
                  <a:srgbClr val="0077C8"/>
                </a:solidFill>
              </a:defRPr>
            </a:lvl1pPr>
          </a:lstStyle>
          <a:p>
            <a:r>
              <a:rPr lang="en-US"/>
              <a:t>Click to edit Master title style</a:t>
            </a:r>
          </a:p>
        </p:txBody>
      </p:sp>
    </p:spTree>
    <p:extLst>
      <p:ext uri="{BB962C8B-B14F-4D97-AF65-F5344CB8AC3E}">
        <p14:creationId xmlns:p14="http://schemas.microsoft.com/office/powerpoint/2010/main" val="22449052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57200" y="4805814"/>
            <a:ext cx="2133600" cy="273844"/>
          </a:xfrm>
          <a:prstGeom prst="rect">
            <a:avLst/>
          </a:prstGeom>
        </p:spPr>
        <p:txBody>
          <a:bodyPr lIns="91406" tIns="45703" rIns="91406" bIns="45703" anchor="ctr"/>
          <a:lstStyle>
            <a:lvl1pPr algn="l">
              <a:defRPr sz="800">
                <a:solidFill>
                  <a:schemeClr val="bg1"/>
                </a:solidFill>
              </a:defRPr>
            </a:lvl1pPr>
          </a:lstStyle>
          <a:p>
            <a:pPr defTabSz="914018"/>
            <a:fld id="{D52D288D-42A1-4B44-857F-5E4896A38CE8}" type="slidenum">
              <a:rPr lang="en-US" smtClean="0">
                <a:solidFill>
                  <a:prstClr val="white"/>
                </a:solidFill>
              </a:rPr>
              <a:pPr defTabSz="914018"/>
              <a:t>‹#›</a:t>
            </a:fld>
            <a:endParaRPr lang="en-US">
              <a:solidFill>
                <a:prstClr val="white"/>
              </a:solidFill>
            </a:endParaRPr>
          </a:p>
        </p:txBody>
      </p:sp>
    </p:spTree>
    <p:extLst>
      <p:ext uri="{BB962C8B-B14F-4D97-AF65-F5344CB8AC3E}">
        <p14:creationId xmlns:p14="http://schemas.microsoft.com/office/powerpoint/2010/main" val="1660249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 Large Title">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6" name="Text Placeholder 5"/>
          <p:cNvSpPr>
            <a:spLocks noGrp="1"/>
          </p:cNvSpPr>
          <p:nvPr>
            <p:ph type="body" sz="quarter" idx="10"/>
          </p:nvPr>
        </p:nvSpPr>
        <p:spPr>
          <a:xfrm>
            <a:off x="201770" y="1563147"/>
            <a:ext cx="8741257" cy="1409320"/>
          </a:xfrm>
        </p:spPr>
        <p:txBody>
          <a:bodyPr lIns="120390" rIns="120390"/>
          <a:lstStyle>
            <a:lvl1pPr marL="0" indent="0">
              <a:buNone/>
              <a:defRPr>
                <a:gradFill>
                  <a:gsLst>
                    <a:gs pos="1250">
                      <a:schemeClr val="tx1"/>
                    </a:gs>
                    <a:gs pos="99000">
                      <a:schemeClr val="tx1"/>
                    </a:gs>
                  </a:gsLst>
                  <a:lin ang="5400000" scaled="0"/>
                </a:gradFill>
              </a:defRPr>
            </a:lvl1pPr>
            <a:lvl2pPr marL="0" indent="0">
              <a:buFontTx/>
              <a:buNone/>
              <a:defRPr sz="1400"/>
            </a:lvl2pPr>
            <a:lvl3pPr marL="125390" indent="0">
              <a:buNone/>
              <a:defRPr/>
            </a:lvl3pPr>
            <a:lvl4pPr marL="250785" indent="0">
              <a:buNone/>
              <a:defRPr/>
            </a:lvl4pPr>
            <a:lvl5pPr marL="376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338781608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360754"/>
            <a:ext cx="3008313" cy="715574"/>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80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076328"/>
            <a:ext cx="3008313" cy="3518297"/>
          </a:xfrm>
        </p:spPr>
        <p:txBody>
          <a:bodyPr/>
          <a:lstStyle>
            <a:lvl1pPr marL="0" indent="0">
              <a:buNone/>
              <a:defRPr sz="1400"/>
            </a:lvl1pPr>
            <a:lvl2pPr marL="456998" indent="0">
              <a:buNone/>
              <a:defRPr sz="1200"/>
            </a:lvl2pPr>
            <a:lvl3pPr marL="914018" indent="0">
              <a:buNone/>
              <a:defRPr sz="1000"/>
            </a:lvl3pPr>
            <a:lvl4pPr marL="1371022" indent="0">
              <a:buNone/>
              <a:defRPr sz="900"/>
            </a:lvl4pPr>
            <a:lvl5pPr marL="1828034" indent="0">
              <a:buNone/>
              <a:defRPr sz="900"/>
            </a:lvl5pPr>
            <a:lvl6pPr marL="2285031" indent="0">
              <a:buNone/>
              <a:defRPr sz="900"/>
            </a:lvl6pPr>
            <a:lvl7pPr marL="2742029" indent="0">
              <a:buNone/>
              <a:defRPr sz="900"/>
            </a:lvl7pPr>
            <a:lvl8pPr marL="3199040" indent="0">
              <a:buNone/>
              <a:defRPr sz="900"/>
            </a:lvl8pPr>
            <a:lvl9pPr marL="3656045"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457200" y="4805814"/>
            <a:ext cx="2133600" cy="273844"/>
          </a:xfrm>
          <a:prstGeom prst="rect">
            <a:avLst/>
          </a:prstGeom>
        </p:spPr>
        <p:txBody>
          <a:bodyPr lIns="91406" tIns="45703" rIns="91406" bIns="45703" anchor="ctr"/>
          <a:lstStyle>
            <a:lvl1pPr algn="l">
              <a:defRPr sz="800">
                <a:solidFill>
                  <a:schemeClr val="bg1"/>
                </a:solidFill>
              </a:defRPr>
            </a:lvl1pPr>
          </a:lstStyle>
          <a:p>
            <a:pPr defTabSz="914018"/>
            <a:fld id="{D52D288D-42A1-4B44-857F-5E4896A38CE8}" type="slidenum">
              <a:rPr lang="en-US" smtClean="0">
                <a:solidFill>
                  <a:prstClr val="white"/>
                </a:solidFill>
              </a:rPr>
              <a:pPr defTabSz="914018"/>
              <a:t>‹#›</a:t>
            </a:fld>
            <a:endParaRPr lang="en-US">
              <a:solidFill>
                <a:prstClr val="white"/>
              </a:solidFill>
            </a:endParaRPr>
          </a:p>
        </p:txBody>
      </p:sp>
    </p:spTree>
    <p:extLst>
      <p:ext uri="{BB962C8B-B14F-4D97-AF65-F5344CB8AC3E}">
        <p14:creationId xmlns:p14="http://schemas.microsoft.com/office/powerpoint/2010/main" val="2073370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25416"/>
            <a:ext cx="5486400" cy="40010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6998" indent="0">
              <a:buNone/>
              <a:defRPr sz="2800"/>
            </a:lvl2pPr>
            <a:lvl3pPr marL="914018" indent="0">
              <a:buNone/>
              <a:defRPr sz="2400"/>
            </a:lvl3pPr>
            <a:lvl4pPr marL="1371022" indent="0">
              <a:buNone/>
              <a:defRPr sz="2000"/>
            </a:lvl4pPr>
            <a:lvl5pPr marL="1828034" indent="0">
              <a:buNone/>
              <a:defRPr sz="2000"/>
            </a:lvl5pPr>
            <a:lvl6pPr marL="2285031" indent="0">
              <a:buNone/>
              <a:defRPr sz="2000"/>
            </a:lvl6pPr>
            <a:lvl7pPr marL="2742029" indent="0">
              <a:buNone/>
              <a:defRPr sz="2000"/>
            </a:lvl7pPr>
            <a:lvl8pPr marL="3199040" indent="0">
              <a:buNone/>
              <a:defRPr sz="2000"/>
            </a:lvl8pPr>
            <a:lvl9pPr marL="3656045" indent="0">
              <a:buNone/>
              <a:defRPr sz="2000"/>
            </a:lvl9pPr>
          </a:lstStyle>
          <a:p>
            <a:r>
              <a:rPr lang="en-US"/>
              <a:t>Click icon to add picture</a:t>
            </a:r>
          </a:p>
        </p:txBody>
      </p:sp>
      <p:sp>
        <p:nvSpPr>
          <p:cNvPr id="4" name="Text Placeholder 3"/>
          <p:cNvSpPr>
            <a:spLocks noGrp="1"/>
          </p:cNvSpPr>
          <p:nvPr>
            <p:ph type="body" sz="half" idx="2"/>
          </p:nvPr>
        </p:nvSpPr>
        <p:spPr>
          <a:xfrm>
            <a:off x="1792288" y="4025524"/>
            <a:ext cx="5486400" cy="603647"/>
          </a:xfrm>
        </p:spPr>
        <p:txBody>
          <a:bodyPr/>
          <a:lstStyle>
            <a:lvl1pPr marL="0" indent="0">
              <a:buNone/>
              <a:defRPr sz="1400"/>
            </a:lvl1pPr>
            <a:lvl2pPr marL="456998" indent="0">
              <a:buNone/>
              <a:defRPr sz="1200"/>
            </a:lvl2pPr>
            <a:lvl3pPr marL="914018" indent="0">
              <a:buNone/>
              <a:defRPr sz="1000"/>
            </a:lvl3pPr>
            <a:lvl4pPr marL="1371022" indent="0">
              <a:buNone/>
              <a:defRPr sz="900"/>
            </a:lvl4pPr>
            <a:lvl5pPr marL="1828034" indent="0">
              <a:buNone/>
              <a:defRPr sz="900"/>
            </a:lvl5pPr>
            <a:lvl6pPr marL="2285031" indent="0">
              <a:buNone/>
              <a:defRPr sz="900"/>
            </a:lvl6pPr>
            <a:lvl7pPr marL="2742029" indent="0">
              <a:buNone/>
              <a:defRPr sz="900"/>
            </a:lvl7pPr>
            <a:lvl8pPr marL="3199040" indent="0">
              <a:buNone/>
              <a:defRPr sz="900"/>
            </a:lvl8pPr>
            <a:lvl9pPr marL="3656045"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457200" y="4805814"/>
            <a:ext cx="2133600" cy="273844"/>
          </a:xfrm>
          <a:prstGeom prst="rect">
            <a:avLst/>
          </a:prstGeom>
        </p:spPr>
        <p:txBody>
          <a:bodyPr lIns="91406" tIns="45703" rIns="91406" bIns="45703" anchor="ctr"/>
          <a:lstStyle>
            <a:lvl1pPr algn="l">
              <a:defRPr sz="800">
                <a:solidFill>
                  <a:schemeClr val="bg1"/>
                </a:solidFill>
              </a:defRPr>
            </a:lvl1pPr>
          </a:lstStyle>
          <a:p>
            <a:pPr defTabSz="914018"/>
            <a:fld id="{D52D288D-42A1-4B44-857F-5E4896A38CE8}" type="slidenum">
              <a:rPr lang="en-US" smtClean="0">
                <a:solidFill>
                  <a:prstClr val="white"/>
                </a:solidFill>
              </a:rPr>
              <a:pPr defTabSz="914018"/>
              <a:t>‹#›</a:t>
            </a:fld>
            <a:endParaRPr lang="en-US">
              <a:solidFill>
                <a:prstClr val="white"/>
              </a:solidFill>
            </a:endParaRPr>
          </a:p>
        </p:txBody>
      </p:sp>
    </p:spTree>
    <p:extLst>
      <p:ext uri="{BB962C8B-B14F-4D97-AF65-F5344CB8AC3E}">
        <p14:creationId xmlns:p14="http://schemas.microsoft.com/office/powerpoint/2010/main" val="288337085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175"/>
            <a:ext cx="9144000" cy="5148258"/>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358"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828694"/>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371476" y="2943244"/>
            <a:ext cx="5580290" cy="730703"/>
          </a:xfrm>
        </p:spPr>
        <p:txBody>
          <a:bodyPr/>
          <a:lstStyle>
            <a:lvl1pPr marL="0" indent="0" algn="l">
              <a:buNone/>
              <a:defRPr sz="2100">
                <a:solidFill>
                  <a:schemeClr val="tx1"/>
                </a:solidFill>
              </a:defRPr>
            </a:lvl1pPr>
            <a:lvl2pPr marL="342749" indent="0" algn="ctr">
              <a:buNone/>
              <a:defRPr sz="1500"/>
            </a:lvl2pPr>
            <a:lvl3pPr marL="685511" indent="0" algn="ctr">
              <a:buNone/>
              <a:defRPr sz="1400"/>
            </a:lvl3pPr>
            <a:lvl4pPr marL="1028267" indent="0" algn="ctr">
              <a:buNone/>
              <a:defRPr sz="1200"/>
            </a:lvl4pPr>
            <a:lvl5pPr marL="1371022" indent="0" algn="ctr">
              <a:buNone/>
              <a:defRPr sz="1200"/>
            </a:lvl5pPr>
            <a:lvl6pPr marL="1713785" indent="0" algn="ctr">
              <a:buNone/>
              <a:defRPr sz="1200"/>
            </a:lvl6pPr>
            <a:lvl7pPr marL="2056532" indent="0" algn="ctr">
              <a:buNone/>
              <a:defRPr sz="1200"/>
            </a:lvl7pPr>
            <a:lvl8pPr marL="2399280" indent="0" algn="ctr">
              <a:buNone/>
              <a:defRPr sz="1200"/>
            </a:lvl8pPr>
            <a:lvl9pPr marL="2742029"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bwMode="gray">
          <a:xfrm>
            <a:off x="371476" y="3743004"/>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2706D6A4-086B-4EFB-B01A-4739B42A6AAE}"/>
              </a:ext>
            </a:extLst>
          </p:cNvPr>
          <p:cNvSpPr>
            <a:spLocks noGrp="1"/>
          </p:cNvSpPr>
          <p:nvPr>
            <p:ph type="dt" sz="half" idx="14"/>
          </p:nvPr>
        </p:nvSpPr>
        <p:spPr/>
        <p:txBody>
          <a:bodyPr/>
          <a:lstStyle/>
          <a:p>
            <a:fld id="{8238B657-F5A1-CE4E-BE44-E7119FF99A44}" type="datetime1">
              <a:rPr lang="en-US" smtClean="0">
                <a:solidFill>
                  <a:srgbClr val="55565A">
                    <a:tint val="75000"/>
                  </a:srgbClr>
                </a:solidFill>
              </a:rPr>
              <a:pPr/>
              <a:t>6/24/2020</a:t>
            </a:fld>
            <a:endParaRPr lang="en-US">
              <a:solidFill>
                <a:srgbClr val="55565A">
                  <a:tint val="75000"/>
                </a:srgbClr>
              </a:solidFill>
            </a:endParaRPr>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16051809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6971"/>
            <a:ext cx="9144000" cy="5137089"/>
            <a:chOff x="0" y="-233"/>
            <a:chExt cx="9163964" cy="5148305"/>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358"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371476" y="828694"/>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a:xfrm>
            <a:off x="371476" y="2943244"/>
            <a:ext cx="5580290" cy="730703"/>
          </a:xfrm>
        </p:spPr>
        <p:txBody>
          <a:bodyPr/>
          <a:lstStyle>
            <a:lvl1pPr marL="0" indent="0" algn="l">
              <a:buNone/>
              <a:defRPr sz="2100">
                <a:solidFill>
                  <a:schemeClr val="tx1"/>
                </a:solidFill>
              </a:defRPr>
            </a:lvl1pPr>
            <a:lvl2pPr marL="342749" indent="0" algn="ctr">
              <a:buNone/>
              <a:defRPr sz="1500"/>
            </a:lvl2pPr>
            <a:lvl3pPr marL="685511" indent="0" algn="ctr">
              <a:buNone/>
              <a:defRPr sz="1400"/>
            </a:lvl3pPr>
            <a:lvl4pPr marL="1028267" indent="0" algn="ctr">
              <a:buNone/>
              <a:defRPr sz="1200"/>
            </a:lvl4pPr>
            <a:lvl5pPr marL="1371022" indent="0" algn="ctr">
              <a:buNone/>
              <a:defRPr sz="1200"/>
            </a:lvl5pPr>
            <a:lvl6pPr marL="1713785" indent="0" algn="ctr">
              <a:buNone/>
              <a:defRPr sz="1200"/>
            </a:lvl6pPr>
            <a:lvl7pPr marL="2056532" indent="0" algn="ctr">
              <a:buNone/>
              <a:defRPr sz="1200"/>
            </a:lvl7pPr>
            <a:lvl8pPr marL="2399280" indent="0" algn="ctr">
              <a:buNone/>
              <a:defRPr sz="1200"/>
            </a:lvl8pPr>
            <a:lvl9pPr marL="2742029"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a:xfrm>
            <a:off x="371476" y="3743004"/>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solidFill>
                  <a:srgbClr val="55565A">
                    <a:tint val="75000"/>
                  </a:srgbClr>
                </a:solidFill>
              </a:rPr>
              <a:pPr/>
              <a:t>6/24/2020</a:t>
            </a:fld>
            <a:endParaRPr lang="en-US">
              <a:solidFill>
                <a:srgbClr val="55565A">
                  <a:tint val="75000"/>
                </a:srgbClr>
              </a:solidFill>
            </a:endParaRPr>
          </a:p>
        </p:txBody>
      </p:sp>
      <p:pic>
        <p:nvPicPr>
          <p:cNvPr id="17" name="Picture 16">
            <a:extLst>
              <a:ext uri="{FF2B5EF4-FFF2-40B4-BE49-F238E27FC236}">
                <a16:creationId xmlns:a16="http://schemas.microsoft.com/office/drawing/2014/main" id="{6753090A-B656-45FC-9886-F280D93F60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24250773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175"/>
            <a:ext cx="9144000" cy="5143734"/>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l="203" r="503" b="622"/>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358"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828694"/>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371476" y="2943244"/>
            <a:ext cx="5580290" cy="730703"/>
          </a:xfrm>
        </p:spPr>
        <p:txBody>
          <a:bodyPr/>
          <a:lstStyle>
            <a:lvl1pPr marL="0" indent="0" algn="l">
              <a:buNone/>
              <a:defRPr sz="2100">
                <a:solidFill>
                  <a:schemeClr val="tx1"/>
                </a:solidFill>
              </a:defRPr>
            </a:lvl1pPr>
            <a:lvl2pPr marL="342749" indent="0" algn="ctr">
              <a:buNone/>
              <a:defRPr sz="1500"/>
            </a:lvl2pPr>
            <a:lvl3pPr marL="685511" indent="0" algn="ctr">
              <a:buNone/>
              <a:defRPr sz="1400"/>
            </a:lvl3pPr>
            <a:lvl4pPr marL="1028267" indent="0" algn="ctr">
              <a:buNone/>
              <a:defRPr sz="1200"/>
            </a:lvl4pPr>
            <a:lvl5pPr marL="1371022" indent="0" algn="ctr">
              <a:buNone/>
              <a:defRPr sz="1200"/>
            </a:lvl5pPr>
            <a:lvl6pPr marL="1713785" indent="0" algn="ctr">
              <a:buNone/>
              <a:defRPr sz="1200"/>
            </a:lvl6pPr>
            <a:lvl7pPr marL="2056532" indent="0" algn="ctr">
              <a:buNone/>
              <a:defRPr sz="1200"/>
            </a:lvl7pPr>
            <a:lvl8pPr marL="2399280" indent="0" algn="ctr">
              <a:buNone/>
              <a:defRPr sz="1200"/>
            </a:lvl8pPr>
            <a:lvl9pPr marL="2742029"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bwMode="gray">
          <a:xfrm>
            <a:off x="371476" y="3743004"/>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solidFill>
                  <a:srgbClr val="55565A">
                    <a:tint val="75000"/>
                  </a:srgbClr>
                </a:solidFill>
              </a:rPr>
              <a:pPr/>
              <a:t>6/24/2020</a:t>
            </a:fld>
            <a:endParaRPr lang="en-US">
              <a:solidFill>
                <a:srgbClr val="55565A">
                  <a:tint val="75000"/>
                </a:srgbClr>
              </a:solidFill>
            </a:endParaRPr>
          </a:p>
        </p:txBody>
      </p:sp>
      <p:pic>
        <p:nvPicPr>
          <p:cNvPr id="19" name="Picture 18">
            <a:extLst>
              <a:ext uri="{FF2B5EF4-FFF2-40B4-BE49-F238E27FC236}">
                <a16:creationId xmlns:a16="http://schemas.microsoft.com/office/drawing/2014/main" id="{506AFEAB-1709-4C0C-B4AA-1A4479FBF5A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10807620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9144000" cy="5143500"/>
          </a:xfrm>
          <a:solidFill>
            <a:schemeClr val="accent4"/>
          </a:solidFill>
        </p:spPr>
        <p:txBody>
          <a:bodyPr/>
          <a:lstStyle>
            <a:lvl1pPr>
              <a:defRPr/>
            </a:lvl1pPr>
          </a:lstStyle>
          <a:p>
            <a:r>
              <a:rPr lang="en-US"/>
              <a:t>Click picture icon in middle of slide to add full bleed picture</a:t>
            </a:r>
          </a:p>
        </p:txBody>
      </p:sp>
      <p:sp>
        <p:nvSpPr>
          <p:cNvPr id="14" name="Text Placeholder 3"/>
          <p:cNvSpPr>
            <a:spLocks noGrp="1"/>
          </p:cNvSpPr>
          <p:nvPr>
            <p:ph type="body" sz="quarter" idx="16" hasCustomPrompt="1"/>
          </p:nvPr>
        </p:nvSpPr>
        <p:spPr bwMode="gray">
          <a:xfrm>
            <a:off x="0" y="-4420"/>
            <a:ext cx="9144000" cy="51435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2" rIns="0" bIns="34292" numCol="1" rtlCol="0" anchor="ctr" anchorCtr="0" compatLnSpc="1">
            <a:prstTxWarp prst="textNoShape">
              <a:avLst/>
            </a:prstTxWarp>
          </a:bodyPr>
          <a:lstStyle>
            <a:lvl1pPr>
              <a:defRPr lang="en-US" sz="1500" dirty="0">
                <a:gradFill>
                  <a:gsLst>
                    <a:gs pos="0">
                      <a:srgbClr val="FFFFFF"/>
                    </a:gs>
                    <a:gs pos="100000">
                      <a:srgbClr val="FFFFFF"/>
                    </a:gs>
                  </a:gsLst>
                  <a:lin ang="5400000" scaled="0"/>
                </a:gradFill>
              </a:defRPr>
            </a:lvl1pPr>
          </a:lstStyle>
          <a:p>
            <a:pPr lvl="0" algn="ctr" defTabSz="685358" fontAlgn="base">
              <a:spcBef>
                <a:spcPct val="0"/>
              </a:spcBef>
              <a:spcAft>
                <a:spcPct val="0"/>
              </a:spcAft>
            </a:pPr>
            <a:r>
              <a:rPr lang="en-US"/>
              <a:t> </a:t>
            </a:r>
          </a:p>
        </p:txBody>
      </p:sp>
      <p:sp>
        <p:nvSpPr>
          <p:cNvPr id="2" name="Title 1"/>
          <p:cNvSpPr>
            <a:spLocks noGrp="1"/>
          </p:cNvSpPr>
          <p:nvPr>
            <p:ph type="ctrTitle" hasCustomPrompt="1"/>
          </p:nvPr>
        </p:nvSpPr>
        <p:spPr bwMode="gray">
          <a:xfrm>
            <a:off x="371476" y="828694"/>
            <a:ext cx="5580290" cy="2051879"/>
          </a:xfrm>
        </p:spPr>
        <p:txBody>
          <a:bodyPr anchor="b"/>
          <a:lstStyle>
            <a:lvl1pPr algn="l">
              <a:defRPr sz="3600"/>
            </a:lvl1pPr>
          </a:lstStyle>
          <a:p>
            <a:r>
              <a:rPr lang="en-US"/>
              <a:t>Insightful presentation title in sentence case max 3 lines | Image instructions at right</a:t>
            </a:r>
          </a:p>
        </p:txBody>
      </p:sp>
      <p:sp>
        <p:nvSpPr>
          <p:cNvPr id="3" name="Subtitle 2"/>
          <p:cNvSpPr>
            <a:spLocks noGrp="1"/>
          </p:cNvSpPr>
          <p:nvPr>
            <p:ph type="subTitle" idx="1" hasCustomPrompt="1"/>
          </p:nvPr>
        </p:nvSpPr>
        <p:spPr bwMode="gray">
          <a:xfrm>
            <a:off x="371476" y="2943244"/>
            <a:ext cx="5580290" cy="730703"/>
          </a:xfrm>
        </p:spPr>
        <p:txBody>
          <a:bodyPr/>
          <a:lstStyle>
            <a:lvl1pPr marL="0" indent="0" algn="l">
              <a:buNone/>
              <a:defRPr sz="2100">
                <a:solidFill>
                  <a:schemeClr val="tx1"/>
                </a:solidFill>
              </a:defRPr>
            </a:lvl1pPr>
            <a:lvl2pPr marL="342749" indent="0" algn="ctr">
              <a:buNone/>
              <a:defRPr sz="1500"/>
            </a:lvl2pPr>
            <a:lvl3pPr marL="685511" indent="0" algn="ctr">
              <a:buNone/>
              <a:defRPr sz="1400"/>
            </a:lvl3pPr>
            <a:lvl4pPr marL="1028267" indent="0" algn="ctr">
              <a:buNone/>
              <a:defRPr sz="1200"/>
            </a:lvl4pPr>
            <a:lvl5pPr marL="1371022" indent="0" algn="ctr">
              <a:buNone/>
              <a:defRPr sz="1200"/>
            </a:lvl5pPr>
            <a:lvl6pPr marL="1713785" indent="0" algn="ctr">
              <a:buNone/>
              <a:defRPr sz="1200"/>
            </a:lvl6pPr>
            <a:lvl7pPr marL="2056532" indent="0" algn="ctr">
              <a:buNone/>
              <a:defRPr sz="1200"/>
            </a:lvl7pPr>
            <a:lvl8pPr marL="2399280" indent="0" algn="ctr">
              <a:buNone/>
              <a:defRPr sz="1200"/>
            </a:lvl8pPr>
            <a:lvl9pPr marL="2742029" indent="0" algn="ctr">
              <a:buNone/>
              <a:defRPr sz="1200"/>
            </a:lvl9pPr>
          </a:lstStyle>
          <a:p>
            <a:r>
              <a:rPr lang="en-US"/>
              <a:t>Event City or Speaker Name</a:t>
            </a:r>
          </a:p>
        </p:txBody>
      </p:sp>
      <p:sp>
        <p:nvSpPr>
          <p:cNvPr id="9" name="Rectangle 8"/>
          <p:cNvSpPr/>
          <p:nvPr/>
        </p:nvSpPr>
        <p:spPr bwMode="gray">
          <a:xfrm>
            <a:off x="9220219"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t"/>
          <a:lstStyle/>
          <a:p>
            <a:pPr defTabSz="685511"/>
            <a:r>
              <a:rPr lang="en-US" sz="1100">
                <a:solidFill>
                  <a:srgbClr val="FFFFFF"/>
                </a:solidFill>
              </a:rPr>
              <a:t>4 STEPS to customizing this title slide</a:t>
            </a:r>
          </a:p>
          <a:p>
            <a:pPr marL="257072" indent="-257072" defTabSz="685511">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072" indent="-257072" defTabSz="685511">
              <a:buFont typeface="+mj-lt"/>
              <a:buAutoNum type="arabicPeriod"/>
            </a:pPr>
            <a:r>
              <a:rPr lang="en-US" sz="1100">
                <a:solidFill>
                  <a:srgbClr val="FFFFFF"/>
                </a:solidFill>
              </a:rPr>
              <a:t>Select white gradient overlay &gt; Send to Back</a:t>
            </a:r>
          </a:p>
          <a:p>
            <a:pPr marL="257072" indent="-257072" defTabSz="685511">
              <a:buFont typeface="+mj-lt"/>
              <a:buAutoNum type="arabicPeriod"/>
            </a:pPr>
            <a:r>
              <a:rPr lang="en-US" sz="1100">
                <a:solidFill>
                  <a:srgbClr val="FFFFFF"/>
                </a:solidFill>
              </a:rPr>
              <a:t>Click on Picture icon in center of picture placeholder &gt; Navigate to image &gt; Insert</a:t>
            </a:r>
          </a:p>
          <a:p>
            <a:pPr marL="257072" indent="-257072" defTabSz="685511">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371476" y="3743004"/>
            <a:ext cx="5580008" cy="526937"/>
          </a:xfrm>
        </p:spPr>
        <p:txBody>
          <a:bodyPr/>
          <a:lstStyle>
            <a:lvl1pPr>
              <a:defRPr>
                <a:solidFill>
                  <a:schemeClr val="tx1"/>
                </a:solidFill>
              </a:defRPr>
            </a:lvl1pPr>
          </a:lstStyle>
          <a:p>
            <a:pPr lvl="0"/>
            <a:r>
              <a:rPr lang="en-US"/>
              <a:t>Month DD, YYYY</a:t>
            </a:r>
          </a:p>
        </p:txBody>
      </p:sp>
      <p:sp>
        <p:nvSpPr>
          <p:cNvPr id="10" name="Rectangle 9"/>
          <p:cNvSpPr/>
          <p:nvPr/>
        </p:nvSpPr>
        <p:spPr bwMode="gray">
          <a:xfrm>
            <a:off x="9220219"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t"/>
          <a:lstStyle/>
          <a:p>
            <a:pPr defTabSz="685511"/>
            <a:r>
              <a:rPr lang="en-US" sz="1100">
                <a:solidFill>
                  <a:srgbClr val="FFFFFF"/>
                </a:solidFill>
              </a:rPr>
              <a:t>4 STEPS to customizing this title slide</a:t>
            </a:r>
          </a:p>
          <a:p>
            <a:pPr marL="257072" indent="-257072" defTabSz="685511">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072" indent="-257072" defTabSz="685511">
              <a:buFont typeface="+mj-lt"/>
              <a:buAutoNum type="arabicPeriod"/>
            </a:pPr>
            <a:r>
              <a:rPr lang="en-US" sz="1100">
                <a:solidFill>
                  <a:srgbClr val="FFFFFF"/>
                </a:solidFill>
              </a:rPr>
              <a:t>Select white gradient overlay &gt; Send to Back</a:t>
            </a:r>
          </a:p>
          <a:p>
            <a:pPr marL="257072" indent="-257072" defTabSz="685511">
              <a:buFont typeface="+mj-lt"/>
              <a:buAutoNum type="arabicPeriod"/>
            </a:pPr>
            <a:r>
              <a:rPr lang="en-US" sz="1100">
                <a:solidFill>
                  <a:srgbClr val="FFFFFF"/>
                </a:solidFill>
              </a:rPr>
              <a:t>Click on Picture icon in center of picture placeholder &gt; Navigate to image &gt; Insert</a:t>
            </a:r>
          </a:p>
          <a:p>
            <a:pPr marL="257072" indent="-257072" defTabSz="685511">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9220219"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t"/>
          <a:lstStyle/>
          <a:p>
            <a:pPr defTabSz="685511"/>
            <a:r>
              <a:rPr lang="en-US" sz="1100">
                <a:solidFill>
                  <a:srgbClr val="FFFFFF"/>
                </a:solidFill>
              </a:rPr>
              <a:t>4 STEPS to customizing this title slide</a:t>
            </a:r>
          </a:p>
          <a:p>
            <a:pPr marL="257072" indent="-257072" defTabSz="685511">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072" indent="-257072" defTabSz="685511">
              <a:buFont typeface="+mj-lt"/>
              <a:buAutoNum type="arabicPeriod"/>
            </a:pPr>
            <a:r>
              <a:rPr lang="en-US" sz="1100">
                <a:solidFill>
                  <a:srgbClr val="FFFFFF"/>
                </a:solidFill>
              </a:rPr>
              <a:t>Select white gradient overlay &gt; Send to Back</a:t>
            </a:r>
          </a:p>
          <a:p>
            <a:pPr marL="257072" indent="-257072" defTabSz="685511">
              <a:buFont typeface="+mj-lt"/>
              <a:buAutoNum type="arabicPeriod"/>
            </a:pPr>
            <a:r>
              <a:rPr lang="en-US" sz="1100">
                <a:solidFill>
                  <a:srgbClr val="FFFFFF"/>
                </a:solidFill>
              </a:rPr>
              <a:t>Click on Picture icon in center of picture placeholder &gt; Navigate to image &gt; Insert</a:t>
            </a:r>
          </a:p>
          <a:p>
            <a:pPr marL="257072" indent="-257072" defTabSz="685511">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a16="http://schemas.microsoft.com/office/drawing/2014/main" id="{B676653B-7108-453B-9B83-C7F4FB60F995}"/>
              </a:ext>
            </a:extLst>
          </p:cNvPr>
          <p:cNvSpPr/>
          <p:nvPr/>
        </p:nvSpPr>
        <p:spPr bwMode="gray">
          <a:xfrm>
            <a:off x="9220219"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t"/>
          <a:lstStyle/>
          <a:p>
            <a:pPr defTabSz="685511"/>
            <a:r>
              <a:rPr lang="en-US" sz="1100">
                <a:solidFill>
                  <a:srgbClr val="FFFFFF"/>
                </a:solidFill>
              </a:rPr>
              <a:t>4 STEPS to customizing this title slide</a:t>
            </a:r>
          </a:p>
          <a:p>
            <a:pPr marL="257072" indent="-257072" defTabSz="685511">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072" indent="-257072" defTabSz="685511">
              <a:buFont typeface="+mj-lt"/>
              <a:buAutoNum type="arabicPeriod"/>
            </a:pPr>
            <a:r>
              <a:rPr lang="en-US" sz="1100">
                <a:solidFill>
                  <a:srgbClr val="FFFFFF"/>
                </a:solidFill>
              </a:rPr>
              <a:t>Select white gradient overlay &gt; Send to Back</a:t>
            </a:r>
          </a:p>
          <a:p>
            <a:pPr marL="257072" indent="-257072" defTabSz="685511">
              <a:buFont typeface="+mj-lt"/>
              <a:buAutoNum type="arabicPeriod"/>
            </a:pPr>
            <a:r>
              <a:rPr lang="en-US" sz="1100">
                <a:solidFill>
                  <a:srgbClr val="FFFFFF"/>
                </a:solidFill>
              </a:rPr>
              <a:t>Click on Picture icon in center of picture placeholder &gt; Navigate to image &gt; Insert</a:t>
            </a:r>
          </a:p>
          <a:p>
            <a:pPr marL="257072" indent="-257072" defTabSz="685511">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a16="http://schemas.microsoft.com/office/drawing/2014/main" id="{69B2ADF1-764A-4F68-BB0A-1874814E7521}"/>
              </a:ext>
            </a:extLst>
          </p:cNvPr>
          <p:cNvSpPr/>
          <p:nvPr/>
        </p:nvSpPr>
        <p:spPr bwMode="gray">
          <a:xfrm>
            <a:off x="9220219"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t"/>
          <a:lstStyle/>
          <a:p>
            <a:pPr defTabSz="685511"/>
            <a:r>
              <a:rPr lang="en-US" sz="1100">
                <a:solidFill>
                  <a:srgbClr val="FFFFFF"/>
                </a:solidFill>
              </a:rPr>
              <a:t>4 STEPS to customizing this title slide</a:t>
            </a:r>
          </a:p>
          <a:p>
            <a:pPr marL="257072" indent="-257072" defTabSz="685511">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072" indent="-257072" defTabSz="685511">
              <a:buFont typeface="+mj-lt"/>
              <a:buAutoNum type="arabicPeriod"/>
            </a:pPr>
            <a:r>
              <a:rPr lang="en-US" sz="1100">
                <a:solidFill>
                  <a:srgbClr val="FFFFFF"/>
                </a:solidFill>
              </a:rPr>
              <a:t>Select white gradient overlay &gt; Send to Back</a:t>
            </a:r>
          </a:p>
          <a:p>
            <a:pPr marL="257072" indent="-257072" defTabSz="685511">
              <a:buFont typeface="+mj-lt"/>
              <a:buAutoNum type="arabicPeriod"/>
            </a:pPr>
            <a:r>
              <a:rPr lang="en-US" sz="1100">
                <a:solidFill>
                  <a:srgbClr val="FFFFFF"/>
                </a:solidFill>
              </a:rPr>
              <a:t>Click on Picture icon in center of picture placeholder &gt; Navigate to image &gt; Insert</a:t>
            </a:r>
          </a:p>
          <a:p>
            <a:pPr marL="257072" indent="-257072" defTabSz="685511">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a16="http://schemas.microsoft.com/office/drawing/2014/main" id="{F821BB3F-CBC9-45BD-BE44-5074087344C5}"/>
              </a:ext>
            </a:extLst>
          </p:cNvPr>
          <p:cNvSpPr/>
          <p:nvPr userDrawn="1"/>
        </p:nvSpPr>
        <p:spPr bwMode="gray">
          <a:xfrm>
            <a:off x="9220219"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t"/>
          <a:lstStyle/>
          <a:p>
            <a:pPr defTabSz="685511"/>
            <a:r>
              <a:rPr lang="en-US" sz="1100">
                <a:solidFill>
                  <a:srgbClr val="FFFFFF"/>
                </a:solidFill>
              </a:rPr>
              <a:t>4 STEPS to customizing this title slide</a:t>
            </a:r>
          </a:p>
          <a:p>
            <a:pPr marL="257072" indent="-257072" defTabSz="685511">
              <a:buFont typeface="+mj-lt"/>
              <a:buAutoNum type="arabicPeriod"/>
            </a:pPr>
            <a:r>
              <a:rPr lang="en-US" sz="1100">
                <a:solidFill>
                  <a:srgbClr val="FFFFFF"/>
                </a:solidFill>
              </a:rPr>
              <a:t>Right click on presentation title placeholder &gt; Send to Back</a:t>
            </a:r>
          </a:p>
          <a:p>
            <a:pPr marL="257072" indent="-257072" defTabSz="685511">
              <a:buFont typeface="+mj-lt"/>
              <a:buAutoNum type="arabicPeriod"/>
            </a:pPr>
            <a:r>
              <a:rPr lang="en-US" sz="1100">
                <a:solidFill>
                  <a:srgbClr val="FFFFFF"/>
                </a:solidFill>
              </a:rPr>
              <a:t>Select white gradient overlay &gt; Send to Back</a:t>
            </a:r>
          </a:p>
          <a:p>
            <a:pPr marL="257072" indent="-257072" defTabSz="685511">
              <a:buFont typeface="+mj-lt"/>
              <a:buAutoNum type="arabicPeriod"/>
            </a:pPr>
            <a:r>
              <a:rPr lang="en-US" sz="1100">
                <a:solidFill>
                  <a:srgbClr val="FFFFFF"/>
                </a:solidFill>
              </a:rPr>
              <a:t>Click on Picture icon in center of picture placeholder &gt; Navigate to image &gt; Insert</a:t>
            </a:r>
          </a:p>
          <a:p>
            <a:pPr marL="257072" indent="-257072" defTabSz="685511">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solidFill>
                  <a:srgbClr val="55565A">
                    <a:tint val="75000"/>
                  </a:srgbClr>
                </a:solidFill>
              </a:rPr>
              <a:pPr/>
              <a:t>6/24/2020</a:t>
            </a:fld>
            <a:endParaRPr lang="en-US">
              <a:solidFill>
                <a:srgbClr val="55565A">
                  <a:tint val="75000"/>
                </a:srgbClr>
              </a:solidFill>
            </a:endParaRPr>
          </a:p>
        </p:txBody>
      </p:sp>
      <p:sp>
        <p:nvSpPr>
          <p:cNvPr id="24" name="Text Placeholder 23">
            <a:extLst>
              <a:ext uri="{FF2B5EF4-FFF2-40B4-BE49-F238E27FC236}">
                <a16:creationId xmlns:a16="http://schemas.microsoft.com/office/drawing/2014/main" id="{0F992B04-FE0A-48EA-A5CC-B98E75A5F90D}"/>
              </a:ext>
            </a:extLst>
          </p:cNvPr>
          <p:cNvSpPr>
            <a:spLocks noGrp="1" noChangeAspect="1"/>
          </p:cNvSpPr>
          <p:nvPr>
            <p:ph type="body" sz="quarter" idx="19" hasCustomPrompt="1"/>
          </p:nvPr>
        </p:nvSpPr>
        <p:spPr>
          <a:xfrm>
            <a:off x="264839" y="4346805"/>
            <a:ext cx="1639611" cy="500734"/>
          </a:xfrm>
          <a:blipFill>
            <a:blip r:embed="rId2"/>
            <a:stretch>
              <a:fillRect/>
            </a:stretch>
          </a:blipFill>
        </p:spPr>
        <p:txBody>
          <a:bodyPr/>
          <a:lstStyle>
            <a:lvl1pPr>
              <a:defRPr/>
            </a:lvl1pPr>
          </a:lstStyle>
          <a:p>
            <a:pPr lvl="0"/>
            <a:r>
              <a:rPr lang="en-US"/>
              <a:t> </a:t>
            </a:r>
          </a:p>
        </p:txBody>
      </p:sp>
      <p:sp>
        <p:nvSpPr>
          <p:cNvPr id="25" name="Rectangle 24">
            <a:extLst>
              <a:ext uri="{FF2B5EF4-FFF2-40B4-BE49-F238E27FC236}">
                <a16:creationId xmlns:a16="http://schemas.microsoft.com/office/drawing/2014/main" id="{0519D5C0-3E30-4D27-B93A-DE8877DFA135}"/>
              </a:ext>
            </a:extLst>
          </p:cNvPr>
          <p:cNvSpPr/>
          <p:nvPr userDrawn="1"/>
        </p:nvSpPr>
        <p:spPr bwMode="gray">
          <a:xfrm>
            <a:off x="10858519"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t"/>
          <a:lstStyle/>
          <a:p>
            <a:pPr defTabSz="685511"/>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104450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solidFill>
                  <a:srgbClr val="55565A">
                    <a:tint val="75000"/>
                  </a:srgbClr>
                </a:solidFill>
              </a:rPr>
              <a:pPr/>
              <a:t>6/24/2020</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6839390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solidFill>
                  <a:srgbClr val="55565A">
                    <a:tint val="75000"/>
                  </a:srgbClr>
                </a:solidFill>
              </a:rPr>
              <a:pPr/>
              <a:t>6/24/2020</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263550255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7" y="13692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5" y="13692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3B22B7-E70D-5C40-876F-2AAFEE548D55}" type="datetime1">
              <a:rPr lang="en-US" smtClean="0">
                <a:solidFill>
                  <a:srgbClr val="55565A">
                    <a:tint val="75000"/>
                  </a:srgbClr>
                </a:solidFill>
              </a:rPr>
              <a:pPr/>
              <a:t>6/24/2020</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27425624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7" y="13692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5" y="13692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F0BFFF-AA19-A248-B278-6D3F06A4B752}" type="datetime1">
              <a:rPr lang="en-US" smtClean="0">
                <a:solidFill>
                  <a:srgbClr val="55565A">
                    <a:tint val="75000"/>
                  </a:srgbClr>
                </a:solidFill>
              </a:rPr>
              <a:pPr/>
              <a:t>6/24/2020</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9" name="Text Placeholder 2"/>
          <p:cNvSpPr>
            <a:spLocks noGrp="1"/>
          </p:cNvSpPr>
          <p:nvPr>
            <p:ph type="body" idx="13" hasCustomPrompt="1"/>
          </p:nvPr>
        </p:nvSpPr>
        <p:spPr>
          <a:xfrm>
            <a:off x="371476" y="838713"/>
            <a:ext cx="4126706" cy="369094"/>
          </a:xfrm>
        </p:spPr>
        <p:txBody>
          <a:bodyPr anchor="t"/>
          <a:lstStyle>
            <a:lvl1pPr marL="0" indent="0">
              <a:buNone/>
              <a:defRPr sz="2000" b="0">
                <a:solidFill>
                  <a:schemeClr val="accent4"/>
                </a:solidFill>
              </a:defRPr>
            </a:lvl1pPr>
            <a:lvl2pPr marL="342749" indent="0">
              <a:buNone/>
              <a:defRPr sz="1500" b="1"/>
            </a:lvl2pPr>
            <a:lvl3pPr marL="685511" indent="0">
              <a:buNone/>
              <a:defRPr sz="1400" b="1"/>
            </a:lvl3pPr>
            <a:lvl4pPr marL="1028267" indent="0">
              <a:buNone/>
              <a:defRPr sz="1200" b="1"/>
            </a:lvl4pPr>
            <a:lvl5pPr marL="1371022" indent="0">
              <a:buNone/>
              <a:defRPr sz="1200" b="1"/>
            </a:lvl5pPr>
            <a:lvl6pPr marL="1713785" indent="0">
              <a:buNone/>
              <a:defRPr sz="1200" b="1"/>
            </a:lvl6pPr>
            <a:lvl7pPr marL="2056532" indent="0">
              <a:buNone/>
              <a:defRPr sz="1200" b="1"/>
            </a:lvl7pPr>
            <a:lvl8pPr marL="2399280" indent="0">
              <a:buNone/>
              <a:defRPr sz="1200" b="1"/>
            </a:lvl8pPr>
            <a:lvl9pPr marL="2742029" indent="0">
              <a:buNone/>
              <a:defRPr sz="1200" b="1"/>
            </a:lvl9pPr>
          </a:lstStyle>
          <a:p>
            <a:pPr lvl="0"/>
            <a:r>
              <a:rPr lang="en-US"/>
              <a:t>Short subhead</a:t>
            </a:r>
          </a:p>
        </p:txBody>
      </p:sp>
      <p:sp>
        <p:nvSpPr>
          <p:cNvPr id="10" name="Text Placeholder 4"/>
          <p:cNvSpPr>
            <a:spLocks noGrp="1"/>
          </p:cNvSpPr>
          <p:nvPr>
            <p:ph type="body" sz="quarter" idx="3" hasCustomPrompt="1"/>
          </p:nvPr>
        </p:nvSpPr>
        <p:spPr>
          <a:xfrm>
            <a:off x="4629150" y="838713"/>
            <a:ext cx="4229100" cy="369094"/>
          </a:xfrm>
        </p:spPr>
        <p:txBody>
          <a:bodyPr anchor="t"/>
          <a:lstStyle>
            <a:lvl1pPr marL="0" indent="0">
              <a:buNone/>
              <a:defRPr sz="2000" b="0">
                <a:solidFill>
                  <a:schemeClr val="accent4"/>
                </a:solidFill>
              </a:defRPr>
            </a:lvl1pPr>
            <a:lvl2pPr marL="342749" indent="0">
              <a:buNone/>
              <a:defRPr sz="1500" b="1"/>
            </a:lvl2pPr>
            <a:lvl3pPr marL="685511" indent="0">
              <a:buNone/>
              <a:defRPr sz="1400" b="1"/>
            </a:lvl3pPr>
            <a:lvl4pPr marL="1028267" indent="0">
              <a:buNone/>
              <a:defRPr sz="1200" b="1"/>
            </a:lvl4pPr>
            <a:lvl5pPr marL="1371022" indent="0">
              <a:buNone/>
              <a:defRPr sz="1200" b="1"/>
            </a:lvl5pPr>
            <a:lvl6pPr marL="1713785" indent="0">
              <a:buNone/>
              <a:defRPr sz="1200" b="1"/>
            </a:lvl6pPr>
            <a:lvl7pPr marL="2056532" indent="0">
              <a:buNone/>
              <a:defRPr sz="1200" b="1"/>
            </a:lvl7pPr>
            <a:lvl8pPr marL="2399280" indent="0">
              <a:buNone/>
              <a:defRPr sz="1200" b="1"/>
            </a:lvl8pPr>
            <a:lvl9pPr marL="2742029" indent="0">
              <a:buNone/>
              <a:defRPr sz="1200" b="1"/>
            </a:lvl9pPr>
          </a:lstStyle>
          <a:p>
            <a:pPr lvl="0"/>
            <a:r>
              <a:rPr lang="en-US"/>
              <a:t>Short subhead</a:t>
            </a:r>
          </a:p>
        </p:txBody>
      </p:sp>
    </p:spTree>
    <p:extLst>
      <p:ext uri="{BB962C8B-B14F-4D97-AF65-F5344CB8AC3E}">
        <p14:creationId xmlns:p14="http://schemas.microsoft.com/office/powerpoint/2010/main" val="4012247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770" y="890780"/>
            <a:ext cx="8741257" cy="1477031"/>
          </a:xfrm>
        </p:spPr>
        <p:txBody>
          <a:bodyPr wrap="square">
            <a:spAutoFit/>
          </a:bodyPr>
          <a:lstStyle>
            <a:lvl1pPr>
              <a:defRPr sz="2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770" y="218513"/>
            <a:ext cx="8741257"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183154076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7" y="10263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5" y="10263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F0BFFF-AA19-A248-B278-6D3F06A4B752}" type="datetime1">
              <a:rPr lang="en-US" smtClean="0">
                <a:solidFill>
                  <a:srgbClr val="55565A">
                    <a:tint val="75000"/>
                  </a:srgbClr>
                </a:solidFill>
              </a:rPr>
              <a:pPr/>
              <a:t>6/24/2020</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16725756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solidFill>
                  <a:srgbClr val="55565A">
                    <a:tint val="75000"/>
                  </a:srgbClr>
                </a:solidFill>
              </a:rPr>
              <a:pPr/>
              <a:t>6/24/2020</a:t>
            </a:fld>
            <a:endParaRPr lang="en-US">
              <a:solidFill>
                <a:srgbClr val="55565A">
                  <a:tint val="75000"/>
                </a:srgbClr>
              </a:solidFill>
            </a:endParaRPr>
          </a:p>
        </p:txBody>
      </p:sp>
      <p:sp>
        <p:nvSpPr>
          <p:cNvPr id="5" name="Slide Number Placeholder 4"/>
          <p:cNvSpPr>
            <a:spLocks noGrp="1"/>
          </p:cNvSpPr>
          <p:nvPr>
            <p:ph type="sldNum" sz="quarter" idx="12"/>
          </p:nvPr>
        </p:nvSpPr>
        <p:spPr>
          <a:xfrm>
            <a:off x="8415337" y="4865238"/>
            <a:ext cx="459242" cy="273844"/>
          </a:xfrm>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r>
              <a:rPr lang="en-US">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25325165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40864643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0" name="Text Placeholder 9"/>
          <p:cNvSpPr>
            <a:spLocks noGrp="1"/>
          </p:cNvSpPr>
          <p:nvPr>
            <p:ph type="body" sz="quarter" idx="14" hasCustomPrompt="1"/>
          </p:nvPr>
        </p:nvSpPr>
        <p:spPr>
          <a:xfrm>
            <a:off x="1139675"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878922"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683111"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3" name="Content Placeholder 2"/>
          <p:cNvSpPr>
            <a:spLocks noGrp="1"/>
          </p:cNvSpPr>
          <p:nvPr>
            <p:ph sz="half" idx="1" hasCustomPrompt="1"/>
          </p:nvPr>
        </p:nvSpPr>
        <p:spPr>
          <a:xfrm>
            <a:off x="588385" y="3301285"/>
            <a:ext cx="2501612" cy="1127857"/>
          </a:xfrm>
        </p:spPr>
        <p:txBody>
          <a:bodyPr/>
          <a:lstStyle>
            <a:lvl1pPr>
              <a:defRPr sz="1200">
                <a:solidFill>
                  <a:schemeClr val="tx2"/>
                </a:solidFill>
              </a:defRPr>
            </a:lvl1pPr>
            <a:lvl2pPr marL="171382" indent="-171382">
              <a:buFont typeface="Arial" panose="020B0604020202020204" pitchFamily="34" charset="0"/>
              <a:buChar char="•"/>
              <a:defRPr sz="1200"/>
            </a:lvl2pPr>
            <a:lvl3pPr marL="342749" indent="-171382">
              <a:buClr>
                <a:schemeClr val="tx1"/>
              </a:buClr>
              <a:buFont typeface="Arial" panose="020B0604020202020204" pitchFamily="34" charset="0"/>
              <a:buChar char="−"/>
              <a:defRPr sz="1200"/>
            </a:lvl3pPr>
            <a:lvl4pPr marL="515320" indent="-172573">
              <a:buFont typeface="Arial" panose="020B0604020202020204" pitchFamily="34" charset="0"/>
              <a:buChar char="•"/>
              <a:defRPr sz="1200"/>
            </a:lvl4pPr>
            <a:lvl5pPr>
              <a:defRPr sz="1100"/>
            </a:lvl5pPr>
          </a:lstStyle>
          <a:p>
            <a:pPr lvl="0"/>
            <a:r>
              <a:rPr lang="en-US"/>
              <a:t>Type 16 pt gray text max three lines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3327634" y="3301285"/>
            <a:ext cx="2501612" cy="1127857"/>
          </a:xfrm>
        </p:spPr>
        <p:txBody>
          <a:bodyPr/>
          <a:lstStyle>
            <a:lvl1pPr>
              <a:defRPr sz="1200">
                <a:solidFill>
                  <a:schemeClr val="tx2"/>
                </a:solidFill>
              </a:defRPr>
            </a:lvl1pPr>
            <a:lvl2pPr marL="171382" indent="-171382">
              <a:buFont typeface="Arial" panose="020B0604020202020204" pitchFamily="34" charset="0"/>
              <a:buChar char="•"/>
              <a:defRPr sz="1200"/>
            </a:lvl2pPr>
            <a:lvl3pPr marL="342749" indent="-171382">
              <a:buClr>
                <a:schemeClr val="tx1"/>
              </a:buClr>
              <a:buFont typeface="Arial" panose="020B0604020202020204" pitchFamily="34" charset="0"/>
              <a:buChar char="−"/>
              <a:defRPr sz="1200"/>
            </a:lvl3pPr>
            <a:lvl4pPr marL="515320" indent="-172573">
              <a:buFont typeface="Arial" panose="020B0604020202020204" pitchFamily="34" charset="0"/>
              <a:buChar char="•"/>
              <a:defRPr sz="1200"/>
            </a:lvl4pPr>
            <a:lvl5pPr>
              <a:defRPr sz="11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6131821" y="3301285"/>
            <a:ext cx="2501612" cy="1127857"/>
          </a:xfrm>
        </p:spPr>
        <p:txBody>
          <a:bodyPr/>
          <a:lstStyle>
            <a:lvl1pPr>
              <a:defRPr sz="1200">
                <a:solidFill>
                  <a:schemeClr val="tx2"/>
                </a:solidFill>
              </a:defRPr>
            </a:lvl1pPr>
            <a:lvl2pPr marL="171382" indent="-171382">
              <a:buFont typeface="Arial" panose="020B0604020202020204" pitchFamily="34" charset="0"/>
              <a:buChar char="•"/>
              <a:defRPr sz="1200"/>
            </a:lvl2pPr>
            <a:lvl3pPr marL="342749" indent="-171382">
              <a:buClr>
                <a:schemeClr val="tx1"/>
              </a:buClr>
              <a:buFont typeface="Arial" panose="020B0604020202020204" pitchFamily="34" charset="0"/>
              <a:buChar char="−"/>
              <a:defRPr sz="1200"/>
            </a:lvl3pPr>
            <a:lvl4pPr marL="515320" indent="-172573">
              <a:buFont typeface="Arial" panose="020B0604020202020204" pitchFamily="34" charset="0"/>
              <a:buChar char="•"/>
              <a:defRPr sz="1200"/>
            </a:lvl4pPr>
            <a:lvl5pPr>
              <a:defRPr sz="11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588385" y="2901554"/>
            <a:ext cx="2501612" cy="342900"/>
          </a:xfrm>
        </p:spPr>
        <p:txBody>
          <a:bodyPr/>
          <a:lstStyle>
            <a:lvl1pPr>
              <a:defRPr sz="1200">
                <a:solidFill>
                  <a:schemeClr val="accent1"/>
                </a:solidFill>
              </a:defRPr>
            </a:lvl1pPr>
          </a:lstStyle>
          <a:p>
            <a:pPr lvl="0"/>
            <a:r>
              <a:rPr lang="en-US"/>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3327634" y="2899005"/>
            <a:ext cx="2501612" cy="342900"/>
          </a:xfrm>
        </p:spPr>
        <p:txBody>
          <a:bodyPr/>
          <a:lstStyle>
            <a:lvl1pPr>
              <a:defRPr sz="1200">
                <a:solidFill>
                  <a:schemeClr val="accent1"/>
                </a:solidFill>
              </a:defRPr>
            </a:lvl1pPr>
          </a:lstStyle>
          <a:p>
            <a:pPr lvl="0"/>
            <a:r>
              <a:rPr lang="en-US"/>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6131821" y="2899005"/>
            <a:ext cx="2501612" cy="342900"/>
          </a:xfrm>
        </p:spPr>
        <p:txBody>
          <a:bodyPr/>
          <a:lstStyle>
            <a:lvl1pPr>
              <a:defRPr sz="1200">
                <a:solidFill>
                  <a:schemeClr val="accent1"/>
                </a:solidFill>
              </a:defRPr>
            </a:lvl1pPr>
          </a:lstStyle>
          <a:p>
            <a:pPr lvl="0"/>
            <a:r>
              <a:rPr lang="en-US"/>
              <a:t>Type subhead in 16 pt orange | Max two lines</a:t>
            </a:r>
          </a:p>
        </p:txBody>
      </p:sp>
    </p:spTree>
    <p:extLst>
      <p:ext uri="{BB962C8B-B14F-4D97-AF65-F5344CB8AC3E}">
        <p14:creationId xmlns:p14="http://schemas.microsoft.com/office/powerpoint/2010/main" val="74994506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16"/>
            <a:ext cx="1645920" cy="497681"/>
          </a:xfrm>
          <a:solidFill>
            <a:schemeClr val="tx2"/>
          </a:solidFill>
        </p:spPr>
        <p:txBody>
          <a:bodyPr lIns="102821"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085635" y="1371617"/>
            <a:ext cx="1645920" cy="497681"/>
          </a:xfrm>
          <a:solidFill>
            <a:schemeClr val="accent2"/>
          </a:solidFill>
        </p:spPr>
        <p:txBody>
          <a:bodyPr lIns="102821"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3799796" y="1371617"/>
            <a:ext cx="1645920" cy="497681"/>
          </a:xfrm>
          <a:solidFill>
            <a:schemeClr val="accent4"/>
          </a:solidFill>
        </p:spPr>
        <p:txBody>
          <a:bodyPr lIns="102821"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5513956" y="1371617"/>
            <a:ext cx="1645920" cy="497681"/>
          </a:xfrm>
          <a:solidFill>
            <a:schemeClr val="accent1"/>
          </a:solidFill>
        </p:spPr>
        <p:txBody>
          <a:bodyPr lIns="102821"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0" name="Text Placeholder 7"/>
          <p:cNvSpPr>
            <a:spLocks noGrp="1"/>
          </p:cNvSpPr>
          <p:nvPr>
            <p:ph type="body" sz="quarter" idx="18" hasCustomPrompt="1"/>
          </p:nvPr>
        </p:nvSpPr>
        <p:spPr>
          <a:xfrm>
            <a:off x="7228115" y="1371617"/>
            <a:ext cx="1645920" cy="497681"/>
          </a:xfrm>
          <a:solidFill>
            <a:srgbClr val="A22B38"/>
          </a:solidFill>
        </p:spPr>
        <p:txBody>
          <a:bodyPr lIns="102821"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164592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085635" y="1869279"/>
            <a:ext cx="164592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3799796" y="1869279"/>
            <a:ext cx="164592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5513956" y="1869279"/>
            <a:ext cx="164592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5" name="Text Placeholder 7"/>
          <p:cNvSpPr>
            <a:spLocks noGrp="1"/>
          </p:cNvSpPr>
          <p:nvPr>
            <p:ph type="body" sz="quarter" idx="23" hasCustomPrompt="1"/>
          </p:nvPr>
        </p:nvSpPr>
        <p:spPr>
          <a:xfrm>
            <a:off x="7228116" y="1869279"/>
            <a:ext cx="164592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35085849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16"/>
            <a:ext cx="2057400" cy="497681"/>
          </a:xfrm>
          <a:solidFill>
            <a:schemeClr val="tx2"/>
          </a:solidFill>
        </p:spPr>
        <p:txBody>
          <a:bodyPr lIns="102821"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517436" y="1371617"/>
            <a:ext cx="2057400" cy="497681"/>
          </a:xfrm>
          <a:solidFill>
            <a:schemeClr val="accent2"/>
          </a:solidFill>
        </p:spPr>
        <p:txBody>
          <a:bodyPr lIns="102821"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4663397" y="1371617"/>
            <a:ext cx="2057400" cy="497681"/>
          </a:xfrm>
          <a:solidFill>
            <a:schemeClr val="accent4"/>
          </a:solidFill>
        </p:spPr>
        <p:txBody>
          <a:bodyPr lIns="102821"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6809357" y="1371617"/>
            <a:ext cx="2057400" cy="497681"/>
          </a:xfrm>
          <a:solidFill>
            <a:schemeClr val="accent1"/>
          </a:solidFill>
        </p:spPr>
        <p:txBody>
          <a:bodyPr lIns="102821"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205740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517436" y="1869279"/>
            <a:ext cx="205740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4663397" y="1869279"/>
            <a:ext cx="205740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6809357" y="1869279"/>
            <a:ext cx="205740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253576248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16"/>
            <a:ext cx="2743200" cy="497681"/>
          </a:xfrm>
          <a:solidFill>
            <a:schemeClr val="tx2"/>
          </a:solidFill>
        </p:spPr>
        <p:txBody>
          <a:bodyPr lIns="102821"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3252220" y="1371616"/>
            <a:ext cx="2743200" cy="497681"/>
          </a:xfrm>
          <a:solidFill>
            <a:schemeClr val="accent2"/>
          </a:solidFill>
        </p:spPr>
        <p:txBody>
          <a:bodyPr lIns="102821"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6132964" y="1371616"/>
            <a:ext cx="2743200" cy="497681"/>
          </a:xfrm>
          <a:solidFill>
            <a:schemeClr val="accent4"/>
          </a:solidFill>
        </p:spPr>
        <p:txBody>
          <a:bodyPr lIns="102821"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274320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3252220" y="1869279"/>
            <a:ext cx="274320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6132964" y="1869279"/>
            <a:ext cx="274320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36063022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4" y="1371618"/>
            <a:ext cx="4114800" cy="497681"/>
          </a:xfrm>
          <a:solidFill>
            <a:schemeClr val="tx2"/>
          </a:solidFill>
        </p:spPr>
        <p:txBody>
          <a:bodyPr lIns="102821"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4735284" y="1371616"/>
            <a:ext cx="4114800" cy="497681"/>
          </a:xfrm>
          <a:solidFill>
            <a:schemeClr val="accent2"/>
          </a:solidFill>
        </p:spPr>
        <p:txBody>
          <a:bodyPr lIns="102821"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4" y="1869279"/>
            <a:ext cx="411480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4735284" y="1869279"/>
            <a:ext cx="4114800" cy="2559846"/>
          </a:xfrm>
          <a:solidFill>
            <a:schemeClr val="accent3">
              <a:lumMod val="20000"/>
              <a:lumOff val="80000"/>
            </a:schemeClr>
          </a:solidFill>
        </p:spPr>
        <p:txBody>
          <a:bodyPr lIns="102821" tIns="102821"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44339408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393264" y="1371602"/>
            <a:ext cx="4178753"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1883231" y="3352802"/>
            <a:ext cx="2688771" cy="1076325"/>
          </a:xfrm>
          <a:solidFill>
            <a:schemeClr val="accent2"/>
          </a:solidFill>
        </p:spPr>
        <p:txBody>
          <a:bodyPr lIns="102821" tIns="102821"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4572000" y="1371602"/>
            <a:ext cx="4286250"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6169914" y="3352802"/>
            <a:ext cx="2688336" cy="1076325"/>
          </a:xfrm>
          <a:solidFill>
            <a:schemeClr val="accent4"/>
          </a:solidFill>
        </p:spPr>
        <p:txBody>
          <a:bodyPr lIns="102821" tIns="102821"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9194118"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t"/>
          <a:lstStyle/>
          <a:p>
            <a:pPr defTabSz="685511"/>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66175309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3" y="1371602"/>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1653260" y="2905293"/>
            <a:ext cx="1558019" cy="1523832"/>
          </a:xfrm>
          <a:solidFill>
            <a:schemeClr val="tx1"/>
          </a:solidFill>
        </p:spPr>
        <p:txBody>
          <a:bodyPr lIns="102821" tIns="102821"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5" name="Picture Placeholder 8"/>
          <p:cNvSpPr>
            <a:spLocks noGrp="1"/>
          </p:cNvSpPr>
          <p:nvPr>
            <p:ph type="pic" sz="quarter" idx="23"/>
          </p:nvPr>
        </p:nvSpPr>
        <p:spPr>
          <a:xfrm>
            <a:off x="3214799" y="1371602"/>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4489153" y="2905293"/>
            <a:ext cx="1558019" cy="1523832"/>
          </a:xfrm>
          <a:solidFill>
            <a:schemeClr val="accent2"/>
          </a:solidFill>
        </p:spPr>
        <p:txBody>
          <a:bodyPr lIns="102821" tIns="102821"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6050554" y="1376531"/>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7324908" y="2905293"/>
            <a:ext cx="1558019" cy="1523832"/>
          </a:xfrm>
          <a:solidFill>
            <a:schemeClr val="accent4"/>
          </a:solidFill>
        </p:spPr>
        <p:txBody>
          <a:bodyPr lIns="102821" tIns="102821"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9194118"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t"/>
          <a:lstStyle/>
          <a:p>
            <a:pPr defTabSz="685511"/>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998315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 Large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770" y="1563173"/>
            <a:ext cx="8741257" cy="1477031"/>
          </a:xfrm>
        </p:spPr>
        <p:txBody>
          <a:bodyPr wrap="square">
            <a:spAutoFit/>
          </a:bodyPr>
          <a:lstStyle>
            <a:lvl1pPr>
              <a:defRPr sz="2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322339182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3" y="1371619"/>
            <a:ext cx="2114550"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2500315" y="1371619"/>
            <a:ext cx="2118122"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4618434" y="1369916"/>
            <a:ext cx="2116336"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6732985" y="1369916"/>
            <a:ext cx="2125266"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404276" y="2228850"/>
            <a:ext cx="1096055" cy="1079556"/>
          </a:xfrm>
          <a:solidFill>
            <a:schemeClr val="tx1"/>
          </a:solidFill>
        </p:spPr>
        <p:txBody>
          <a:bodyPr lIns="102821" tIns="102821"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6" name="Text Placeholder 7"/>
          <p:cNvSpPr>
            <a:spLocks noGrp="1"/>
          </p:cNvSpPr>
          <p:nvPr>
            <p:ph type="body" sz="quarter" idx="24" hasCustomPrompt="1"/>
          </p:nvPr>
        </p:nvSpPr>
        <p:spPr>
          <a:xfrm>
            <a:off x="3522396" y="2228850"/>
            <a:ext cx="1096055" cy="1079556"/>
          </a:xfrm>
          <a:solidFill>
            <a:schemeClr val="accent2"/>
          </a:solidFill>
        </p:spPr>
        <p:txBody>
          <a:bodyPr lIns="102821" tIns="102821"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8" name="Text Placeholder 7"/>
          <p:cNvSpPr>
            <a:spLocks noGrp="1"/>
          </p:cNvSpPr>
          <p:nvPr>
            <p:ph type="body" sz="quarter" idx="26" hasCustomPrompt="1"/>
          </p:nvPr>
        </p:nvSpPr>
        <p:spPr>
          <a:xfrm>
            <a:off x="5638733" y="2228850"/>
            <a:ext cx="1096055" cy="1079556"/>
          </a:xfrm>
          <a:solidFill>
            <a:schemeClr val="accent4"/>
          </a:solidFill>
        </p:spPr>
        <p:txBody>
          <a:bodyPr lIns="102821" tIns="102821"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4" name="Text Placeholder 7"/>
          <p:cNvSpPr>
            <a:spLocks noGrp="1"/>
          </p:cNvSpPr>
          <p:nvPr>
            <p:ph type="body" sz="quarter" idx="28" hasCustomPrompt="1"/>
          </p:nvPr>
        </p:nvSpPr>
        <p:spPr>
          <a:xfrm>
            <a:off x="7762214" y="2228850"/>
            <a:ext cx="1096055" cy="1079556"/>
          </a:xfrm>
          <a:solidFill>
            <a:srgbClr val="A22B38"/>
          </a:solidFill>
        </p:spPr>
        <p:txBody>
          <a:bodyPr lIns="102821" tIns="102821"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9194118"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t"/>
          <a:lstStyle/>
          <a:p>
            <a:pPr defTabSz="685511"/>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034389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2" y="1369915"/>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2082842" y="1369915"/>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3779921" y="1369899"/>
            <a:ext cx="1680210" cy="1480606"/>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5477001" y="1369915"/>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9" name="Picture Placeholder 8"/>
          <p:cNvSpPr>
            <a:spLocks noGrp="1"/>
          </p:cNvSpPr>
          <p:nvPr>
            <p:ph type="pic" sz="quarter" idx="29"/>
          </p:nvPr>
        </p:nvSpPr>
        <p:spPr>
          <a:xfrm>
            <a:off x="7174081" y="1369915"/>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228452" y="2025592"/>
            <a:ext cx="837520" cy="824912"/>
          </a:xfrm>
          <a:solidFill>
            <a:schemeClr val="tx1"/>
          </a:solidFill>
        </p:spPr>
        <p:txBody>
          <a:bodyPr lIns="102821"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6" name="Text Placeholder 7"/>
          <p:cNvSpPr>
            <a:spLocks noGrp="1"/>
          </p:cNvSpPr>
          <p:nvPr>
            <p:ph type="body" sz="quarter" idx="24" hasCustomPrompt="1"/>
          </p:nvPr>
        </p:nvSpPr>
        <p:spPr>
          <a:xfrm>
            <a:off x="2925534" y="2025592"/>
            <a:ext cx="837520" cy="824912"/>
          </a:xfrm>
          <a:solidFill>
            <a:schemeClr val="accent2"/>
          </a:solidFill>
        </p:spPr>
        <p:txBody>
          <a:bodyPr lIns="102821"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8" name="Text Placeholder 7"/>
          <p:cNvSpPr>
            <a:spLocks noGrp="1"/>
          </p:cNvSpPr>
          <p:nvPr>
            <p:ph type="body" sz="quarter" idx="26" hasCustomPrompt="1"/>
          </p:nvPr>
        </p:nvSpPr>
        <p:spPr>
          <a:xfrm>
            <a:off x="4622613" y="2025592"/>
            <a:ext cx="837520" cy="824912"/>
          </a:xfrm>
          <a:solidFill>
            <a:schemeClr val="accent4"/>
          </a:solidFill>
        </p:spPr>
        <p:txBody>
          <a:bodyPr lIns="102821"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4" name="Text Placeholder 7"/>
          <p:cNvSpPr>
            <a:spLocks noGrp="1"/>
          </p:cNvSpPr>
          <p:nvPr>
            <p:ph type="body" sz="quarter" idx="28" hasCustomPrompt="1"/>
          </p:nvPr>
        </p:nvSpPr>
        <p:spPr>
          <a:xfrm>
            <a:off x="6319692" y="2025592"/>
            <a:ext cx="837520" cy="824912"/>
          </a:xfrm>
          <a:solidFill>
            <a:schemeClr val="accent1"/>
          </a:solidFill>
        </p:spPr>
        <p:txBody>
          <a:bodyPr lIns="102821"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20" name="Text Placeholder 7"/>
          <p:cNvSpPr>
            <a:spLocks noGrp="1"/>
          </p:cNvSpPr>
          <p:nvPr>
            <p:ph type="body" sz="quarter" idx="30" hasCustomPrompt="1"/>
          </p:nvPr>
        </p:nvSpPr>
        <p:spPr>
          <a:xfrm>
            <a:off x="7996578" y="2025592"/>
            <a:ext cx="837520" cy="824912"/>
          </a:xfrm>
          <a:solidFill>
            <a:srgbClr val="A22B38"/>
          </a:solidFill>
        </p:spPr>
        <p:txBody>
          <a:bodyPr lIns="102821"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9194118"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t"/>
          <a:lstStyle/>
          <a:p>
            <a:pPr defTabSz="685511"/>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71887665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599"/>
            <a:ext cx="1645920" cy="1477737"/>
          </a:xfrm>
          <a:solidFill>
            <a:schemeClr val="tx2"/>
          </a:solidFill>
        </p:spPr>
        <p:txBody>
          <a:bodyPr lIns="102821"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7" name="Text Placeholder 7"/>
          <p:cNvSpPr>
            <a:spLocks noGrp="1"/>
          </p:cNvSpPr>
          <p:nvPr>
            <p:ph type="body" sz="quarter" idx="15" hasCustomPrompt="1"/>
          </p:nvPr>
        </p:nvSpPr>
        <p:spPr>
          <a:xfrm>
            <a:off x="2085635" y="1371599"/>
            <a:ext cx="1645920" cy="1477737"/>
          </a:xfrm>
          <a:solidFill>
            <a:schemeClr val="accent2"/>
          </a:solidFill>
        </p:spPr>
        <p:txBody>
          <a:bodyPr lIns="102821"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99796" y="1371599"/>
            <a:ext cx="1645920" cy="1477737"/>
          </a:xfrm>
          <a:solidFill>
            <a:schemeClr val="accent4"/>
          </a:solidFill>
        </p:spPr>
        <p:txBody>
          <a:bodyPr lIns="102821"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5513956" y="1371599"/>
            <a:ext cx="1645920" cy="1477737"/>
          </a:xfrm>
          <a:solidFill>
            <a:schemeClr val="accent1"/>
          </a:solidFill>
        </p:spPr>
        <p:txBody>
          <a:bodyPr lIns="102821"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30" name="Text Placeholder 7"/>
          <p:cNvSpPr>
            <a:spLocks noGrp="1"/>
          </p:cNvSpPr>
          <p:nvPr>
            <p:ph type="body" sz="quarter" idx="18" hasCustomPrompt="1"/>
          </p:nvPr>
        </p:nvSpPr>
        <p:spPr>
          <a:xfrm>
            <a:off x="7228115" y="1371599"/>
            <a:ext cx="1645920" cy="1477737"/>
          </a:xfrm>
          <a:solidFill>
            <a:srgbClr val="A22B38"/>
          </a:solidFill>
        </p:spPr>
        <p:txBody>
          <a:bodyPr lIns="102821"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31" name="Text Placeholder 7"/>
          <p:cNvSpPr>
            <a:spLocks noGrp="1"/>
          </p:cNvSpPr>
          <p:nvPr>
            <p:ph type="body" sz="quarter" idx="19" hasCustomPrompt="1"/>
          </p:nvPr>
        </p:nvSpPr>
        <p:spPr>
          <a:xfrm>
            <a:off x="371475" y="2849335"/>
            <a:ext cx="1645920" cy="1579790"/>
          </a:xfrm>
          <a:solidFill>
            <a:schemeClr val="accent3">
              <a:lumMod val="20000"/>
              <a:lumOff val="80000"/>
            </a:schemeClr>
          </a:solidFill>
        </p:spPr>
        <p:txBody>
          <a:bodyPr lIns="102821" tIns="102821"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7" name="Text Placeholder 7"/>
          <p:cNvSpPr>
            <a:spLocks noGrp="1"/>
          </p:cNvSpPr>
          <p:nvPr>
            <p:ph type="body" sz="quarter" idx="20" hasCustomPrompt="1"/>
          </p:nvPr>
        </p:nvSpPr>
        <p:spPr>
          <a:xfrm>
            <a:off x="2085634" y="2849335"/>
            <a:ext cx="1645922" cy="1579790"/>
          </a:xfrm>
          <a:solidFill>
            <a:schemeClr val="accent3">
              <a:lumMod val="20000"/>
              <a:lumOff val="80000"/>
            </a:schemeClr>
          </a:solidFill>
        </p:spPr>
        <p:txBody>
          <a:bodyPr lIns="102821" tIns="102821"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8" name="Text Placeholder 7"/>
          <p:cNvSpPr>
            <a:spLocks noGrp="1"/>
          </p:cNvSpPr>
          <p:nvPr>
            <p:ph type="body" sz="quarter" idx="21" hasCustomPrompt="1"/>
          </p:nvPr>
        </p:nvSpPr>
        <p:spPr>
          <a:xfrm>
            <a:off x="3799796" y="2849335"/>
            <a:ext cx="1645920" cy="1579790"/>
          </a:xfrm>
          <a:solidFill>
            <a:schemeClr val="accent3">
              <a:lumMod val="20000"/>
              <a:lumOff val="80000"/>
            </a:schemeClr>
          </a:solidFill>
        </p:spPr>
        <p:txBody>
          <a:bodyPr lIns="102821" tIns="102821"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9" name="Text Placeholder 7"/>
          <p:cNvSpPr>
            <a:spLocks noGrp="1"/>
          </p:cNvSpPr>
          <p:nvPr>
            <p:ph type="body" sz="quarter" idx="22" hasCustomPrompt="1"/>
          </p:nvPr>
        </p:nvSpPr>
        <p:spPr>
          <a:xfrm>
            <a:off x="5513956" y="2849335"/>
            <a:ext cx="1645920" cy="1579790"/>
          </a:xfrm>
          <a:solidFill>
            <a:schemeClr val="accent3">
              <a:lumMod val="20000"/>
              <a:lumOff val="80000"/>
            </a:schemeClr>
          </a:solidFill>
        </p:spPr>
        <p:txBody>
          <a:bodyPr lIns="102821" tIns="102821"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20" name="Text Placeholder 7"/>
          <p:cNvSpPr>
            <a:spLocks noGrp="1"/>
          </p:cNvSpPr>
          <p:nvPr>
            <p:ph type="body" sz="quarter" idx="23" hasCustomPrompt="1"/>
          </p:nvPr>
        </p:nvSpPr>
        <p:spPr>
          <a:xfrm>
            <a:off x="7228115" y="2849335"/>
            <a:ext cx="1645920" cy="1579790"/>
          </a:xfrm>
          <a:solidFill>
            <a:schemeClr val="accent3">
              <a:lumMod val="20000"/>
              <a:lumOff val="80000"/>
            </a:schemeClr>
          </a:solidFill>
        </p:spPr>
        <p:txBody>
          <a:bodyPr lIns="102821" tIns="102821"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Tree>
    <p:extLst>
      <p:ext uri="{BB962C8B-B14F-4D97-AF65-F5344CB8AC3E}">
        <p14:creationId xmlns:p14="http://schemas.microsoft.com/office/powerpoint/2010/main" val="18827073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6" y="1396092"/>
            <a:ext cx="1273088" cy="980694"/>
          </a:xfrm>
          <a:solidFill>
            <a:schemeClr val="tx2"/>
          </a:solidFill>
        </p:spPr>
        <p:txBody>
          <a:bodyPr lIns="102821"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76" y="2417818"/>
            <a:ext cx="1273088" cy="980694"/>
          </a:xfrm>
          <a:solidFill>
            <a:schemeClr val="accent2"/>
          </a:solidFill>
        </p:spPr>
        <p:txBody>
          <a:bodyPr lIns="102821"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76" y="3439545"/>
            <a:ext cx="1273088" cy="980694"/>
          </a:xfrm>
          <a:solidFill>
            <a:schemeClr val="accent4"/>
          </a:solidFill>
        </p:spPr>
        <p:txBody>
          <a:bodyPr lIns="102821"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738653" y="1396092"/>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738653" y="2432106"/>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738653" y="3468121"/>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399329782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96092"/>
            <a:ext cx="1275588" cy="740664"/>
          </a:xfrm>
          <a:solidFill>
            <a:schemeClr val="tx2"/>
          </a:solidFill>
        </p:spPr>
        <p:txBody>
          <a:bodyPr lIns="102821"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75" y="2165929"/>
            <a:ext cx="1275588" cy="740664"/>
          </a:xfrm>
          <a:solidFill>
            <a:schemeClr val="accent2"/>
          </a:solidFill>
        </p:spPr>
        <p:txBody>
          <a:bodyPr lIns="102821"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75" y="2935766"/>
            <a:ext cx="1275588" cy="740664"/>
          </a:xfrm>
          <a:solidFill>
            <a:schemeClr val="accent4"/>
          </a:solidFill>
        </p:spPr>
        <p:txBody>
          <a:bodyPr lIns="102821"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709737" y="1396092"/>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709737" y="2166227"/>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712458" y="2935766"/>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371475" y="3705602"/>
            <a:ext cx="1275588" cy="740664"/>
          </a:xfrm>
          <a:solidFill>
            <a:schemeClr val="accent1"/>
          </a:solidFill>
        </p:spPr>
        <p:txBody>
          <a:bodyPr lIns="102821"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712458" y="3705305"/>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425427403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94" y="1396092"/>
            <a:ext cx="787853" cy="576072"/>
          </a:xfrm>
          <a:solidFill>
            <a:schemeClr val="tx2"/>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94" y="2011410"/>
            <a:ext cx="787853" cy="576072"/>
          </a:xfrm>
          <a:solidFill>
            <a:schemeClr val="accent2"/>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94" y="2626728"/>
            <a:ext cx="787853" cy="576072"/>
          </a:xfrm>
          <a:solidFill>
            <a:schemeClr val="accent4"/>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221940" y="1396092"/>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224648" y="2009676"/>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224648" y="2623260"/>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371494" y="3242046"/>
            <a:ext cx="787853" cy="576072"/>
          </a:xfrm>
          <a:solidFill>
            <a:schemeClr val="accent1"/>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221940" y="3236844"/>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5" name="Text Placeholder 7"/>
          <p:cNvSpPr>
            <a:spLocks noGrp="1"/>
          </p:cNvSpPr>
          <p:nvPr>
            <p:ph type="body" sz="quarter" idx="23" hasCustomPrompt="1"/>
          </p:nvPr>
        </p:nvSpPr>
        <p:spPr>
          <a:xfrm>
            <a:off x="371494" y="3857363"/>
            <a:ext cx="787853" cy="576072"/>
          </a:xfrm>
          <a:solidFill>
            <a:srgbClr val="A22B38"/>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16" name="Text Placeholder 8"/>
          <p:cNvSpPr>
            <a:spLocks noGrp="1"/>
          </p:cNvSpPr>
          <p:nvPr>
            <p:ph type="body" sz="quarter" idx="24" hasCustomPrompt="1"/>
          </p:nvPr>
        </p:nvSpPr>
        <p:spPr>
          <a:xfrm>
            <a:off x="1224648" y="3850429"/>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253631447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5" y="1396092"/>
            <a:ext cx="5572126" cy="960120"/>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5" y="2432106"/>
            <a:ext cx="5572126" cy="960120"/>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5" y="3468121"/>
            <a:ext cx="5572126" cy="960120"/>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6009085" y="1396622"/>
            <a:ext cx="2846784" cy="3031331"/>
          </a:xfrm>
          <a:blipFill>
            <a:blip r:embed="rId2"/>
            <a:stretch>
              <a:fillRect l="-425" t="-6228" r="636" b="-1156"/>
            </a:stretch>
          </a:blipFill>
        </p:spPr>
        <p:txBody>
          <a:bodyPr tIns="342749"/>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183695123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7" y="1396093"/>
            <a:ext cx="5572125" cy="720090"/>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7" y="2167073"/>
            <a:ext cx="5572125" cy="720090"/>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7" y="2938054"/>
            <a:ext cx="5572125" cy="720090"/>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371477" y="3709035"/>
            <a:ext cx="5572125" cy="720090"/>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6009085" y="1396622"/>
            <a:ext cx="2846784" cy="3031331"/>
          </a:xfrm>
          <a:blipFill>
            <a:blip r:embed="rId2"/>
            <a:stretch>
              <a:fillRect l="-425" t="-6228" r="636" b="-1156"/>
            </a:stretch>
          </a:blipFill>
        </p:spPr>
        <p:txBody>
          <a:bodyPr tIns="342749"/>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287027845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80"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7" y="1396095"/>
            <a:ext cx="5572125" cy="549184"/>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7" y="2022159"/>
            <a:ext cx="5572125" cy="549184"/>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7" y="2648222"/>
            <a:ext cx="5572125" cy="549184"/>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371477" y="3274287"/>
            <a:ext cx="5572125" cy="549184"/>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3" name="Text Placeholder 8"/>
          <p:cNvSpPr>
            <a:spLocks noGrp="1"/>
          </p:cNvSpPr>
          <p:nvPr>
            <p:ph type="body" sz="quarter" idx="23" hasCustomPrompt="1"/>
          </p:nvPr>
        </p:nvSpPr>
        <p:spPr>
          <a:xfrm>
            <a:off x="371477" y="3900350"/>
            <a:ext cx="5572125" cy="549184"/>
          </a:xfrm>
          <a:solidFill>
            <a:schemeClr val="accent5">
              <a:lumMod val="40000"/>
              <a:lumOff val="60000"/>
            </a:schemeClr>
          </a:solidFill>
        </p:spPr>
        <p:txBody>
          <a:bodyPr lIns="68555" tIns="6855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6009085" y="1396622"/>
            <a:ext cx="2846784" cy="3031331"/>
          </a:xfrm>
          <a:blipFill>
            <a:blip r:embed="rId2"/>
            <a:stretch>
              <a:fillRect l="-425" t="-6228" r="636" b="-1156"/>
            </a:stretch>
          </a:blipFill>
        </p:spPr>
        <p:txBody>
          <a:bodyPr tIns="342749"/>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589457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solidFill>
                  <a:srgbClr val="55565A">
                    <a:tint val="75000"/>
                  </a:srgbClr>
                </a:solidFill>
              </a:rPr>
              <a:pPr/>
              <a:t>6/24/2020</a:t>
            </a:fld>
            <a:endParaRPr lang="en-US">
              <a:solidFill>
                <a:srgbClr val="55565A">
                  <a:tint val="75000"/>
                </a:srgbClr>
              </a:solidFill>
            </a:endParaRPr>
          </a:p>
        </p:txBody>
      </p:sp>
      <p:sp>
        <p:nvSpPr>
          <p:cNvPr id="3" name="Footer Placeholder 2"/>
          <p:cNvSpPr>
            <a:spLocks noGrp="1"/>
          </p:cNvSpPr>
          <p:nvPr>
            <p:ph type="ftr" sz="quarter" idx="11"/>
          </p:nvPr>
        </p:nvSpPr>
        <p:spPr bwMode="gray"/>
        <p:txBody>
          <a:bodyPr/>
          <a:lstStyle/>
          <a:p>
            <a:r>
              <a:rPr lang="en-US">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Text Placeholder 6"/>
          <p:cNvSpPr>
            <a:spLocks noGrp="1"/>
          </p:cNvSpPr>
          <p:nvPr>
            <p:ph type="body" sz="quarter" idx="13" hasCustomPrompt="1"/>
          </p:nvPr>
        </p:nvSpPr>
        <p:spPr bwMode="gray">
          <a:xfrm>
            <a:off x="3384949" y="2231742"/>
            <a:ext cx="2374106" cy="457030"/>
          </a:xfrm>
        </p:spPr>
        <p:txBody>
          <a:bodyPr anchor="ctr"/>
          <a:lstStyle>
            <a:lvl1pPr algn="ctr">
              <a:defRPr>
                <a:solidFill>
                  <a:schemeClr val="accent4"/>
                </a:solidFill>
              </a:defRPr>
            </a:lvl1pPr>
          </a:lstStyle>
          <a:p>
            <a:pPr lvl="0"/>
            <a:r>
              <a:rPr lang="en-US"/>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228498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2004" y="890780"/>
            <a:ext cx="8741257" cy="1477031"/>
          </a:xfrm>
        </p:spPr>
        <p:txBody>
          <a:bodyPr wrap="square">
            <a:sp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2004" y="218513"/>
            <a:ext cx="8741257"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60641927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26" rIns="134421" bIns="107526" numCol="1" spcCol="0" rtlCol="0" fromWordArt="0" anchor="t" anchorCtr="0" forceAA="0" compatLnSpc="1">
            <a:prstTxWarp prst="textNoShape">
              <a:avLst/>
            </a:prstTxWarp>
            <a:noAutofit/>
          </a:bodyPr>
          <a:lstStyle/>
          <a:p>
            <a:pPr algn="ctr" defTabSz="685358"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49" indent="0">
              <a:buNone/>
              <a:defRPr sz="1500">
                <a:solidFill>
                  <a:schemeClr val="tx1">
                    <a:tint val="75000"/>
                  </a:schemeClr>
                </a:solidFill>
              </a:defRPr>
            </a:lvl2pPr>
            <a:lvl3pPr marL="685511" indent="0">
              <a:buNone/>
              <a:defRPr sz="1400">
                <a:solidFill>
                  <a:schemeClr val="tx1">
                    <a:tint val="75000"/>
                  </a:schemeClr>
                </a:solidFill>
              </a:defRPr>
            </a:lvl3pPr>
            <a:lvl4pPr marL="1028267" indent="0">
              <a:buNone/>
              <a:defRPr sz="1200">
                <a:solidFill>
                  <a:schemeClr val="tx1">
                    <a:tint val="75000"/>
                  </a:schemeClr>
                </a:solidFill>
              </a:defRPr>
            </a:lvl4pPr>
            <a:lvl5pPr marL="1371022" indent="0">
              <a:buNone/>
              <a:defRPr sz="1200">
                <a:solidFill>
                  <a:schemeClr val="tx1">
                    <a:tint val="75000"/>
                  </a:schemeClr>
                </a:solidFill>
              </a:defRPr>
            </a:lvl5pPr>
            <a:lvl6pPr marL="1713785" indent="0">
              <a:buNone/>
              <a:defRPr sz="1200">
                <a:solidFill>
                  <a:schemeClr val="tx1">
                    <a:tint val="75000"/>
                  </a:schemeClr>
                </a:solidFill>
              </a:defRPr>
            </a:lvl6pPr>
            <a:lvl7pPr marL="2056532" indent="0">
              <a:buNone/>
              <a:defRPr sz="1200">
                <a:solidFill>
                  <a:schemeClr val="tx1">
                    <a:tint val="75000"/>
                  </a:schemeClr>
                </a:solidFill>
              </a:defRPr>
            </a:lvl7pPr>
            <a:lvl8pPr marL="2399280" indent="0">
              <a:buNone/>
              <a:defRPr sz="1200">
                <a:solidFill>
                  <a:schemeClr val="tx1">
                    <a:tint val="75000"/>
                  </a:schemeClr>
                </a:solidFill>
              </a:defRPr>
            </a:lvl8pPr>
            <a:lvl9pPr marL="2742029" indent="0">
              <a:buNone/>
              <a:defRPr sz="1200">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272148121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49" indent="0">
              <a:buNone/>
              <a:defRPr sz="1500">
                <a:solidFill>
                  <a:schemeClr val="tx1">
                    <a:tint val="75000"/>
                  </a:schemeClr>
                </a:solidFill>
              </a:defRPr>
            </a:lvl2pPr>
            <a:lvl3pPr marL="685511" indent="0">
              <a:buNone/>
              <a:defRPr sz="1400">
                <a:solidFill>
                  <a:schemeClr val="tx1">
                    <a:tint val="75000"/>
                  </a:schemeClr>
                </a:solidFill>
              </a:defRPr>
            </a:lvl3pPr>
            <a:lvl4pPr marL="1028267" indent="0">
              <a:buNone/>
              <a:defRPr sz="1200">
                <a:solidFill>
                  <a:schemeClr val="tx1">
                    <a:tint val="75000"/>
                  </a:schemeClr>
                </a:solidFill>
              </a:defRPr>
            </a:lvl4pPr>
            <a:lvl5pPr marL="1371022" indent="0">
              <a:buNone/>
              <a:defRPr sz="1200">
                <a:solidFill>
                  <a:schemeClr val="tx1">
                    <a:tint val="75000"/>
                  </a:schemeClr>
                </a:solidFill>
              </a:defRPr>
            </a:lvl5pPr>
            <a:lvl6pPr marL="1713785" indent="0">
              <a:buNone/>
              <a:defRPr sz="1200">
                <a:solidFill>
                  <a:schemeClr val="tx1">
                    <a:tint val="75000"/>
                  </a:schemeClr>
                </a:solidFill>
              </a:defRPr>
            </a:lvl6pPr>
            <a:lvl7pPr marL="2056532" indent="0">
              <a:buNone/>
              <a:defRPr sz="1200">
                <a:solidFill>
                  <a:schemeClr val="tx1">
                    <a:tint val="75000"/>
                  </a:schemeClr>
                </a:solidFill>
              </a:defRPr>
            </a:lvl7pPr>
            <a:lvl8pPr marL="2399280" indent="0">
              <a:buNone/>
              <a:defRPr sz="1200">
                <a:solidFill>
                  <a:schemeClr val="tx1">
                    <a:tint val="75000"/>
                  </a:schemeClr>
                </a:solidFill>
              </a:defRPr>
            </a:lvl8pPr>
            <a:lvl9pPr marL="2742029" indent="0">
              <a:buNone/>
              <a:defRPr sz="12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26" rIns="134421" bIns="107526" numCol="1" spcCol="0" rtlCol="0" fromWordArt="0" anchor="t" anchorCtr="0" forceAA="0" compatLnSpc="1">
            <a:prstTxWarp prst="textNoShape">
              <a:avLst/>
            </a:prstTxWarp>
            <a:noAutofit/>
          </a:bodyPr>
          <a:lstStyle/>
          <a:p>
            <a:pPr algn="ctr" defTabSz="685358"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26" rIns="134421" bIns="107526" numCol="1" spcCol="0" rtlCol="0" fromWordArt="0" anchor="t" anchorCtr="0" forceAA="0" compatLnSpc="1">
            <a:prstTxWarp prst="textNoShape">
              <a:avLst/>
            </a:prstTxWarp>
            <a:noAutofit/>
          </a:bodyPr>
          <a:lstStyle/>
          <a:p>
            <a:pPr algn="ctr" defTabSz="685358"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119993058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49" indent="0">
              <a:buNone/>
              <a:defRPr sz="1500">
                <a:solidFill>
                  <a:schemeClr val="tx1">
                    <a:tint val="75000"/>
                  </a:schemeClr>
                </a:solidFill>
              </a:defRPr>
            </a:lvl2pPr>
            <a:lvl3pPr marL="685511" indent="0">
              <a:buNone/>
              <a:defRPr sz="1400">
                <a:solidFill>
                  <a:schemeClr val="tx1">
                    <a:tint val="75000"/>
                  </a:schemeClr>
                </a:solidFill>
              </a:defRPr>
            </a:lvl3pPr>
            <a:lvl4pPr marL="1028267" indent="0">
              <a:buNone/>
              <a:defRPr sz="1200">
                <a:solidFill>
                  <a:schemeClr val="tx1">
                    <a:tint val="75000"/>
                  </a:schemeClr>
                </a:solidFill>
              </a:defRPr>
            </a:lvl4pPr>
            <a:lvl5pPr marL="1371022" indent="0">
              <a:buNone/>
              <a:defRPr sz="1200">
                <a:solidFill>
                  <a:schemeClr val="tx1">
                    <a:tint val="75000"/>
                  </a:schemeClr>
                </a:solidFill>
              </a:defRPr>
            </a:lvl5pPr>
            <a:lvl6pPr marL="1713785" indent="0">
              <a:buNone/>
              <a:defRPr sz="1200">
                <a:solidFill>
                  <a:schemeClr val="tx1">
                    <a:tint val="75000"/>
                  </a:schemeClr>
                </a:solidFill>
              </a:defRPr>
            </a:lvl6pPr>
            <a:lvl7pPr marL="2056532" indent="0">
              <a:buNone/>
              <a:defRPr sz="1200">
                <a:solidFill>
                  <a:schemeClr val="tx1">
                    <a:tint val="75000"/>
                  </a:schemeClr>
                </a:solidFill>
              </a:defRPr>
            </a:lvl7pPr>
            <a:lvl8pPr marL="2399280" indent="0">
              <a:buNone/>
              <a:defRPr sz="1200">
                <a:solidFill>
                  <a:schemeClr val="tx1">
                    <a:tint val="75000"/>
                  </a:schemeClr>
                </a:solidFill>
              </a:defRPr>
            </a:lvl8pPr>
            <a:lvl9pPr marL="2742029" indent="0">
              <a:buNone/>
              <a:defRPr sz="1200">
                <a:solidFill>
                  <a:schemeClr val="tx1">
                    <a:tint val="75000"/>
                  </a:schemeClr>
                </a:solidFill>
              </a:defRPr>
            </a:lvl9pPr>
          </a:lstStyle>
          <a:p>
            <a:pPr lvl="0"/>
            <a:r>
              <a:rPr lang="en-US"/>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26" rIns="134421" bIns="107526" numCol="1" spcCol="0" rtlCol="0" fromWordArt="0" anchor="t" anchorCtr="0" forceAA="0" compatLnSpc="1">
            <a:prstTxWarp prst="textNoShape">
              <a:avLst/>
            </a:prstTxWarp>
            <a:noAutofit/>
          </a:bodyPr>
          <a:lstStyle/>
          <a:p>
            <a:pPr algn="ctr" defTabSz="685358"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26" rIns="134421" bIns="107526" numCol="1" spcCol="0" rtlCol="0" fromWordArt="0" anchor="t" anchorCtr="0" forceAA="0" compatLnSpc="1">
            <a:prstTxWarp prst="textNoShape">
              <a:avLst/>
            </a:prstTxWarp>
            <a:noAutofit/>
          </a:bodyPr>
          <a:lstStyle/>
          <a:p>
            <a:pPr algn="ctr" defTabSz="685358"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60039878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49" indent="0">
              <a:buNone/>
              <a:defRPr sz="1500">
                <a:solidFill>
                  <a:schemeClr val="tx1">
                    <a:tint val="75000"/>
                  </a:schemeClr>
                </a:solidFill>
              </a:defRPr>
            </a:lvl2pPr>
            <a:lvl3pPr marL="685511" indent="0">
              <a:buNone/>
              <a:defRPr sz="1400">
                <a:solidFill>
                  <a:schemeClr val="tx1">
                    <a:tint val="75000"/>
                  </a:schemeClr>
                </a:solidFill>
              </a:defRPr>
            </a:lvl3pPr>
            <a:lvl4pPr marL="1028267" indent="0">
              <a:buNone/>
              <a:defRPr sz="1200">
                <a:solidFill>
                  <a:schemeClr val="tx1">
                    <a:tint val="75000"/>
                  </a:schemeClr>
                </a:solidFill>
              </a:defRPr>
            </a:lvl4pPr>
            <a:lvl5pPr marL="1371022" indent="0">
              <a:buNone/>
              <a:defRPr sz="1200">
                <a:solidFill>
                  <a:schemeClr val="tx1">
                    <a:tint val="75000"/>
                  </a:schemeClr>
                </a:solidFill>
              </a:defRPr>
            </a:lvl5pPr>
            <a:lvl6pPr marL="1713785" indent="0">
              <a:buNone/>
              <a:defRPr sz="1200">
                <a:solidFill>
                  <a:schemeClr val="tx1">
                    <a:tint val="75000"/>
                  </a:schemeClr>
                </a:solidFill>
              </a:defRPr>
            </a:lvl6pPr>
            <a:lvl7pPr marL="2056532" indent="0">
              <a:buNone/>
              <a:defRPr sz="1200">
                <a:solidFill>
                  <a:schemeClr val="tx1">
                    <a:tint val="75000"/>
                  </a:schemeClr>
                </a:solidFill>
              </a:defRPr>
            </a:lvl7pPr>
            <a:lvl8pPr marL="2399280" indent="0">
              <a:buNone/>
              <a:defRPr sz="1200">
                <a:solidFill>
                  <a:schemeClr val="tx1">
                    <a:tint val="75000"/>
                  </a:schemeClr>
                </a:solidFill>
              </a:defRPr>
            </a:lvl8pPr>
            <a:lvl9pPr marL="2742029" indent="0">
              <a:buNone/>
              <a:defRPr sz="12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26" rIns="134421" bIns="107526" numCol="1" spcCol="0" rtlCol="0" fromWordArt="0" anchor="t" anchorCtr="0" forceAA="0" compatLnSpc="1">
            <a:prstTxWarp prst="textNoShape">
              <a:avLst/>
            </a:prstTxWarp>
            <a:noAutofit/>
          </a:bodyPr>
          <a:lstStyle/>
          <a:p>
            <a:pPr algn="ctr" defTabSz="685358"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26" rIns="134421" bIns="107526" numCol="1" spcCol="0" rtlCol="0" fromWordArt="0" anchor="t" anchorCtr="0" forceAA="0" compatLnSpc="1">
            <a:prstTxWarp prst="textNoShape">
              <a:avLst/>
            </a:prstTxWarp>
            <a:noAutofit/>
          </a:bodyPr>
          <a:lstStyle/>
          <a:p>
            <a:pPr algn="ctr" defTabSz="685358"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344583570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828693"/>
            <a:ext cx="4033838" cy="2139553"/>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2" y="3091543"/>
            <a:ext cx="4033838" cy="1337582"/>
          </a:xfrm>
        </p:spPr>
        <p:txBody>
          <a:bodyPr/>
          <a:lstStyle>
            <a:lvl1pPr marL="0" indent="0">
              <a:buNone/>
              <a:defRPr sz="2100">
                <a:solidFill>
                  <a:schemeClr val="tx1"/>
                </a:solidFill>
              </a:defRPr>
            </a:lvl1pPr>
            <a:lvl2pPr marL="342749" indent="0">
              <a:buNone/>
              <a:defRPr sz="1500">
                <a:solidFill>
                  <a:schemeClr val="tx1">
                    <a:tint val="75000"/>
                  </a:schemeClr>
                </a:solidFill>
              </a:defRPr>
            </a:lvl2pPr>
            <a:lvl3pPr marL="685511" indent="0">
              <a:buNone/>
              <a:defRPr sz="1400">
                <a:solidFill>
                  <a:schemeClr val="tx1">
                    <a:tint val="75000"/>
                  </a:schemeClr>
                </a:solidFill>
              </a:defRPr>
            </a:lvl3pPr>
            <a:lvl4pPr marL="1028267" indent="0">
              <a:buNone/>
              <a:defRPr sz="1200">
                <a:solidFill>
                  <a:schemeClr val="tx1">
                    <a:tint val="75000"/>
                  </a:schemeClr>
                </a:solidFill>
              </a:defRPr>
            </a:lvl4pPr>
            <a:lvl5pPr marL="1371022" indent="0">
              <a:buNone/>
              <a:defRPr sz="1200">
                <a:solidFill>
                  <a:schemeClr val="tx1">
                    <a:tint val="75000"/>
                  </a:schemeClr>
                </a:solidFill>
              </a:defRPr>
            </a:lvl5pPr>
            <a:lvl6pPr marL="1713785" indent="0">
              <a:buNone/>
              <a:defRPr sz="1200">
                <a:solidFill>
                  <a:schemeClr val="tx1">
                    <a:tint val="75000"/>
                  </a:schemeClr>
                </a:solidFill>
              </a:defRPr>
            </a:lvl6pPr>
            <a:lvl7pPr marL="2056532" indent="0">
              <a:buNone/>
              <a:defRPr sz="1200">
                <a:solidFill>
                  <a:schemeClr val="tx1">
                    <a:tint val="75000"/>
                  </a:schemeClr>
                </a:solidFill>
              </a:defRPr>
            </a:lvl7pPr>
            <a:lvl8pPr marL="2399280" indent="0">
              <a:buNone/>
              <a:defRPr sz="1200">
                <a:solidFill>
                  <a:schemeClr val="tx1">
                    <a:tint val="75000"/>
                  </a:schemeClr>
                </a:solidFill>
              </a:defRPr>
            </a:lvl8pPr>
            <a:lvl9pPr marL="2742029" indent="0">
              <a:buNone/>
              <a:defRPr sz="1200">
                <a:solidFill>
                  <a:schemeClr val="tx1">
                    <a:tint val="75000"/>
                  </a:schemeClr>
                </a:solidFill>
              </a:defRPr>
            </a:lvl9pPr>
          </a:lstStyle>
          <a:p>
            <a:pPr lvl="0"/>
            <a:r>
              <a:rPr lang="en-US"/>
              <a:t>Subhead if needed or speaker name </a:t>
            </a:r>
          </a:p>
        </p:txBody>
      </p:sp>
      <p:sp>
        <p:nvSpPr>
          <p:cNvPr id="5" name="Picture Placeholder 4"/>
          <p:cNvSpPr>
            <a:spLocks noGrp="1"/>
          </p:cNvSpPr>
          <p:nvPr>
            <p:ph type="pic" sz="quarter" idx="10" hasCustomPrompt="1"/>
          </p:nvPr>
        </p:nvSpPr>
        <p:spPr bwMode="gray">
          <a:xfrm>
            <a:off x="4600580" y="0"/>
            <a:ext cx="4543425" cy="5143500"/>
          </a:xfrm>
          <a:blipFill>
            <a:blip r:embed="rId2"/>
            <a:stretch>
              <a:fillRect/>
            </a:stretch>
          </a:blipFill>
        </p:spPr>
        <p:txBody>
          <a:bodyPr lIns="685511" rIns="685511" anchor="ctr"/>
          <a:lstStyle>
            <a:lvl1pPr algn="ctr">
              <a:defRPr>
                <a:solidFill>
                  <a:schemeClr val="accent2"/>
                </a:solidFill>
              </a:defRPr>
            </a:lvl1pPr>
          </a:lstStyle>
          <a:p>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417236893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31743" y="1714500"/>
            <a:ext cx="4080518" cy="1714504"/>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solidFill>
                  <a:srgbClr val="55565A">
                    <a:tint val="75000"/>
                  </a:srgbClr>
                </a:solidFill>
              </a:rPr>
              <a:pPr/>
              <a:t>6/24/2020</a:t>
            </a:fld>
            <a:endParaRPr lang="en-US">
              <a:solidFill>
                <a:srgbClr val="55565A">
                  <a:tint val="75000"/>
                </a:srgbClr>
              </a:solidFill>
            </a:endParaRP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22720180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2928276"/>
            <a:ext cx="5383666" cy="362165"/>
          </a:xfrm>
        </p:spPr>
        <p:txBody>
          <a:bodyPr anchor="ctr"/>
          <a:lstStyle>
            <a:lvl1pPr>
              <a:defRPr sz="180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385764" y="3339707"/>
            <a:ext cx="5383666" cy="363474"/>
          </a:xfrm>
        </p:spPr>
        <p:txBody>
          <a:bodyPr anchor="ctr"/>
          <a:lstStyle>
            <a:lvl1pPr marL="0" indent="0">
              <a:buNone/>
              <a:defRPr sz="1800">
                <a:solidFill>
                  <a:schemeClr val="tx1"/>
                </a:solidFill>
              </a:defRPr>
            </a:lvl1pPr>
            <a:lvl2pPr marL="342749" indent="0">
              <a:buNone/>
              <a:defRPr sz="1500">
                <a:solidFill>
                  <a:schemeClr val="tx1">
                    <a:tint val="75000"/>
                  </a:schemeClr>
                </a:solidFill>
              </a:defRPr>
            </a:lvl2pPr>
            <a:lvl3pPr marL="685511" indent="0">
              <a:buNone/>
              <a:defRPr sz="1400">
                <a:solidFill>
                  <a:schemeClr val="tx1">
                    <a:tint val="75000"/>
                  </a:schemeClr>
                </a:solidFill>
              </a:defRPr>
            </a:lvl3pPr>
            <a:lvl4pPr marL="1028267" indent="0">
              <a:buNone/>
              <a:defRPr sz="1200">
                <a:solidFill>
                  <a:schemeClr val="tx1">
                    <a:tint val="75000"/>
                  </a:schemeClr>
                </a:solidFill>
              </a:defRPr>
            </a:lvl4pPr>
            <a:lvl5pPr marL="1371022" indent="0">
              <a:buNone/>
              <a:defRPr sz="1200">
                <a:solidFill>
                  <a:schemeClr val="tx1">
                    <a:tint val="75000"/>
                  </a:schemeClr>
                </a:solidFill>
              </a:defRPr>
            </a:lvl5pPr>
            <a:lvl6pPr marL="1713785" indent="0">
              <a:buNone/>
              <a:defRPr sz="1200">
                <a:solidFill>
                  <a:schemeClr val="tx1">
                    <a:tint val="75000"/>
                  </a:schemeClr>
                </a:solidFill>
              </a:defRPr>
            </a:lvl6pPr>
            <a:lvl7pPr marL="2056532" indent="0">
              <a:buNone/>
              <a:defRPr sz="1200">
                <a:solidFill>
                  <a:schemeClr val="tx1">
                    <a:tint val="75000"/>
                  </a:schemeClr>
                </a:solidFill>
              </a:defRPr>
            </a:lvl7pPr>
            <a:lvl8pPr marL="2399280" indent="0">
              <a:buNone/>
              <a:defRPr sz="1200">
                <a:solidFill>
                  <a:schemeClr val="tx1">
                    <a:tint val="75000"/>
                  </a:schemeClr>
                </a:solidFill>
              </a:defRPr>
            </a:lvl8pPr>
            <a:lvl9pPr marL="2742029" indent="0">
              <a:buNone/>
              <a:defRPr sz="1200">
                <a:solidFill>
                  <a:schemeClr val="tx1">
                    <a:tint val="75000"/>
                  </a:schemeClr>
                </a:solidFill>
              </a:defRPr>
            </a:lvl9pPr>
          </a:lstStyle>
          <a:p>
            <a:pPr lvl="0"/>
            <a:r>
              <a:rPr lang="en-US"/>
              <a:t>Title</a:t>
            </a:r>
          </a:p>
        </p:txBody>
      </p:sp>
      <p:sp>
        <p:nvSpPr>
          <p:cNvPr id="4" name="TextBox 3"/>
          <p:cNvSpPr txBox="1"/>
          <p:nvPr/>
        </p:nvSpPr>
        <p:spPr bwMode="gray">
          <a:xfrm>
            <a:off x="371476" y="1901290"/>
            <a:ext cx="2282676" cy="553998"/>
          </a:xfrm>
          <a:prstGeom prst="rect">
            <a:avLst/>
          </a:prstGeom>
          <a:noFill/>
        </p:spPr>
        <p:txBody>
          <a:bodyPr wrap="none" lIns="0" tIns="0" rIns="0" bIns="0" rtlCol="0">
            <a:spAutoFit/>
          </a:bodyPr>
          <a:lstStyle/>
          <a:p>
            <a:pPr defTabSz="685511"/>
            <a:r>
              <a:rPr lang="en-US" sz="3600">
                <a:solidFill>
                  <a:srgbClr val="55565A"/>
                </a:solidFill>
              </a:rPr>
              <a:t>Thank you.</a:t>
            </a:r>
          </a:p>
        </p:txBody>
      </p:sp>
      <p:sp>
        <p:nvSpPr>
          <p:cNvPr id="8" name="TextBox 7"/>
          <p:cNvSpPr txBox="1"/>
          <p:nvPr/>
        </p:nvSpPr>
        <p:spPr bwMode="gray">
          <a:xfrm>
            <a:off x="371477" y="2586675"/>
            <a:ext cx="2406108" cy="323165"/>
          </a:xfrm>
          <a:prstGeom prst="rect">
            <a:avLst/>
          </a:prstGeom>
          <a:noFill/>
        </p:spPr>
        <p:txBody>
          <a:bodyPr wrap="none" lIns="0" tIns="0" rIns="0" bIns="0" rtlCol="0">
            <a:spAutoFit/>
          </a:bodyPr>
          <a:lstStyle/>
          <a:p>
            <a:pPr defTabSz="685511"/>
            <a:r>
              <a:rPr lang="en-US" sz="2100">
                <a:solidFill>
                  <a:srgbClr val="55565A"/>
                </a:solidFill>
              </a:rPr>
              <a:t>Contact information:</a:t>
            </a:r>
          </a:p>
        </p:txBody>
      </p:sp>
      <p:sp>
        <p:nvSpPr>
          <p:cNvPr id="9" name="Text Placeholder 2"/>
          <p:cNvSpPr>
            <a:spLocks noGrp="1"/>
          </p:cNvSpPr>
          <p:nvPr>
            <p:ph type="body" idx="10" hasCustomPrompt="1"/>
          </p:nvPr>
        </p:nvSpPr>
        <p:spPr bwMode="gray">
          <a:xfrm>
            <a:off x="385761" y="3752466"/>
            <a:ext cx="5383666" cy="363474"/>
          </a:xfrm>
        </p:spPr>
        <p:txBody>
          <a:bodyPr anchor="ctr"/>
          <a:lstStyle>
            <a:lvl1pPr marL="0" indent="0">
              <a:buNone/>
              <a:defRPr sz="1800">
                <a:solidFill>
                  <a:schemeClr val="tx1"/>
                </a:solidFill>
              </a:defRPr>
            </a:lvl1pPr>
            <a:lvl2pPr marL="342749" indent="0">
              <a:buNone/>
              <a:defRPr sz="1500">
                <a:solidFill>
                  <a:schemeClr val="tx1">
                    <a:tint val="75000"/>
                  </a:schemeClr>
                </a:solidFill>
              </a:defRPr>
            </a:lvl2pPr>
            <a:lvl3pPr marL="685511" indent="0">
              <a:buNone/>
              <a:defRPr sz="1400">
                <a:solidFill>
                  <a:schemeClr val="tx1">
                    <a:tint val="75000"/>
                  </a:schemeClr>
                </a:solidFill>
              </a:defRPr>
            </a:lvl3pPr>
            <a:lvl4pPr marL="1028267" indent="0">
              <a:buNone/>
              <a:defRPr sz="1200">
                <a:solidFill>
                  <a:schemeClr val="tx1">
                    <a:tint val="75000"/>
                  </a:schemeClr>
                </a:solidFill>
              </a:defRPr>
            </a:lvl4pPr>
            <a:lvl5pPr marL="1371022" indent="0">
              <a:buNone/>
              <a:defRPr sz="1200">
                <a:solidFill>
                  <a:schemeClr val="tx1">
                    <a:tint val="75000"/>
                  </a:schemeClr>
                </a:solidFill>
              </a:defRPr>
            </a:lvl5pPr>
            <a:lvl6pPr marL="1713785" indent="0">
              <a:buNone/>
              <a:defRPr sz="1200">
                <a:solidFill>
                  <a:schemeClr val="tx1">
                    <a:tint val="75000"/>
                  </a:schemeClr>
                </a:solidFill>
              </a:defRPr>
            </a:lvl6pPr>
            <a:lvl7pPr marL="2056532" indent="0">
              <a:buNone/>
              <a:defRPr sz="1200">
                <a:solidFill>
                  <a:schemeClr val="tx1">
                    <a:tint val="75000"/>
                  </a:schemeClr>
                </a:solidFill>
              </a:defRPr>
            </a:lvl7pPr>
            <a:lvl8pPr marL="2399280" indent="0">
              <a:buNone/>
              <a:defRPr sz="1200">
                <a:solidFill>
                  <a:schemeClr val="tx1">
                    <a:tint val="75000"/>
                  </a:schemeClr>
                </a:solidFill>
              </a:defRPr>
            </a:lvl8pPr>
            <a:lvl9pPr marL="2742029" indent="0">
              <a:buNone/>
              <a:defRPr sz="1200">
                <a:solidFill>
                  <a:schemeClr val="tx1">
                    <a:tint val="75000"/>
                  </a:schemeClr>
                </a:solidFill>
              </a:defRPr>
            </a:lvl9pPr>
          </a:lstStyle>
          <a:p>
            <a:pPr lvl="0"/>
            <a:r>
              <a:rPr lang="en-US"/>
              <a:t>Tel: 123-456-7890</a:t>
            </a:r>
          </a:p>
        </p:txBody>
      </p:sp>
      <p:sp>
        <p:nvSpPr>
          <p:cNvPr id="13" name="TextBox 12"/>
          <p:cNvSpPr txBox="1"/>
          <p:nvPr/>
        </p:nvSpPr>
        <p:spPr bwMode="gray">
          <a:xfrm>
            <a:off x="371476" y="1901290"/>
            <a:ext cx="2282676" cy="553998"/>
          </a:xfrm>
          <a:prstGeom prst="rect">
            <a:avLst/>
          </a:prstGeom>
          <a:noFill/>
        </p:spPr>
        <p:txBody>
          <a:bodyPr wrap="none" lIns="0" tIns="0" rIns="0" bIns="0" rtlCol="0">
            <a:spAutoFit/>
          </a:bodyPr>
          <a:lstStyle/>
          <a:p>
            <a:pPr defTabSz="685511"/>
            <a:r>
              <a:rPr lang="en-US" sz="3600">
                <a:solidFill>
                  <a:srgbClr val="55565A"/>
                </a:solidFill>
              </a:rPr>
              <a:t>Thank you.</a:t>
            </a:r>
          </a:p>
        </p:txBody>
      </p:sp>
      <p:sp>
        <p:nvSpPr>
          <p:cNvPr id="14" name="TextBox 13"/>
          <p:cNvSpPr txBox="1"/>
          <p:nvPr/>
        </p:nvSpPr>
        <p:spPr bwMode="gray">
          <a:xfrm>
            <a:off x="371477" y="2586675"/>
            <a:ext cx="2406108" cy="323165"/>
          </a:xfrm>
          <a:prstGeom prst="rect">
            <a:avLst/>
          </a:prstGeom>
          <a:noFill/>
        </p:spPr>
        <p:txBody>
          <a:bodyPr wrap="none" lIns="0" tIns="0" rIns="0" bIns="0" rtlCol="0">
            <a:spAutoFit/>
          </a:bodyPr>
          <a:lstStyle/>
          <a:p>
            <a:pPr defTabSz="685511"/>
            <a:r>
              <a:rPr lang="en-US" sz="2100">
                <a:solidFill>
                  <a:srgbClr val="55565A"/>
                </a:solidFill>
              </a:rPr>
              <a:t>Contact information:</a:t>
            </a:r>
          </a:p>
        </p:txBody>
      </p:sp>
      <p:sp>
        <p:nvSpPr>
          <p:cNvPr id="15" name="TextBox 14"/>
          <p:cNvSpPr txBox="1"/>
          <p:nvPr/>
        </p:nvSpPr>
        <p:spPr bwMode="gray">
          <a:xfrm>
            <a:off x="371476" y="1901290"/>
            <a:ext cx="2282676" cy="553998"/>
          </a:xfrm>
          <a:prstGeom prst="rect">
            <a:avLst/>
          </a:prstGeom>
          <a:noFill/>
        </p:spPr>
        <p:txBody>
          <a:bodyPr wrap="none" lIns="0" tIns="0" rIns="0" bIns="0" rtlCol="0">
            <a:spAutoFit/>
          </a:bodyPr>
          <a:lstStyle/>
          <a:p>
            <a:pPr defTabSz="685511"/>
            <a:r>
              <a:rPr lang="en-US" sz="3600">
                <a:solidFill>
                  <a:srgbClr val="55565A"/>
                </a:solidFill>
              </a:rPr>
              <a:t>Thank you.</a:t>
            </a:r>
          </a:p>
        </p:txBody>
      </p:sp>
      <p:sp>
        <p:nvSpPr>
          <p:cNvPr id="16" name="TextBox 15"/>
          <p:cNvSpPr txBox="1"/>
          <p:nvPr/>
        </p:nvSpPr>
        <p:spPr bwMode="gray">
          <a:xfrm>
            <a:off x="371477" y="2586675"/>
            <a:ext cx="2406108" cy="323165"/>
          </a:xfrm>
          <a:prstGeom prst="rect">
            <a:avLst/>
          </a:prstGeom>
          <a:noFill/>
        </p:spPr>
        <p:txBody>
          <a:bodyPr wrap="none" lIns="0" tIns="0" rIns="0" bIns="0" rtlCol="0">
            <a:spAutoFit/>
          </a:bodyPr>
          <a:lstStyle/>
          <a:p>
            <a:pPr defTabSz="685511"/>
            <a:r>
              <a:rPr lang="en-US" sz="2100">
                <a:solidFill>
                  <a:srgbClr val="55565A"/>
                </a:solidFill>
              </a:rPr>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371476" y="1901290"/>
            <a:ext cx="2282676" cy="553998"/>
          </a:xfrm>
          <a:prstGeom prst="rect">
            <a:avLst/>
          </a:prstGeom>
          <a:noFill/>
        </p:spPr>
        <p:txBody>
          <a:bodyPr wrap="none" lIns="0" tIns="0" rIns="0" bIns="0" rtlCol="0">
            <a:spAutoFit/>
          </a:bodyPr>
          <a:lstStyle/>
          <a:p>
            <a:pPr defTabSz="685511"/>
            <a:r>
              <a:rPr lang="en-US" sz="3600">
                <a:solidFill>
                  <a:srgbClr val="55565A"/>
                </a:solidFill>
              </a:rPr>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371477" y="2586675"/>
            <a:ext cx="2406108" cy="323165"/>
          </a:xfrm>
          <a:prstGeom prst="rect">
            <a:avLst/>
          </a:prstGeom>
          <a:noFill/>
        </p:spPr>
        <p:txBody>
          <a:bodyPr wrap="none" lIns="0" tIns="0" rIns="0" bIns="0" rtlCol="0">
            <a:spAutoFit/>
          </a:bodyPr>
          <a:lstStyle/>
          <a:p>
            <a:pPr defTabSz="685511"/>
            <a:r>
              <a:rPr lang="en-US" sz="2100">
                <a:solidFill>
                  <a:srgbClr val="55565A"/>
                </a:solidFill>
              </a:rPr>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371476" y="1901290"/>
            <a:ext cx="2282676" cy="553998"/>
          </a:xfrm>
          <a:prstGeom prst="rect">
            <a:avLst/>
          </a:prstGeom>
          <a:noFill/>
        </p:spPr>
        <p:txBody>
          <a:bodyPr wrap="none" lIns="0" tIns="0" rIns="0" bIns="0" rtlCol="0">
            <a:spAutoFit/>
          </a:bodyPr>
          <a:lstStyle/>
          <a:p>
            <a:pPr defTabSz="685511"/>
            <a:r>
              <a:rPr lang="en-US" sz="3600">
                <a:solidFill>
                  <a:srgbClr val="55565A"/>
                </a:solidFill>
              </a:rPr>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371477" y="2586675"/>
            <a:ext cx="2406108" cy="323165"/>
          </a:xfrm>
          <a:prstGeom prst="rect">
            <a:avLst/>
          </a:prstGeom>
          <a:noFill/>
        </p:spPr>
        <p:txBody>
          <a:bodyPr wrap="none" lIns="0" tIns="0" rIns="0" bIns="0" rtlCol="0">
            <a:spAutoFit/>
          </a:bodyPr>
          <a:lstStyle/>
          <a:p>
            <a:pPr defTabSz="685511"/>
            <a:r>
              <a:rPr lang="en-US" sz="2100">
                <a:solidFill>
                  <a:srgbClr val="55565A"/>
                </a:solidFill>
              </a:rPr>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26" rIns="134421" bIns="107526" numCol="1" spcCol="0" rtlCol="0" fromWordArt="0" anchor="t" anchorCtr="0" forceAA="0" compatLnSpc="1">
            <a:prstTxWarp prst="textNoShape">
              <a:avLst/>
            </a:prstTxWarp>
            <a:noAutofit/>
          </a:bodyPr>
          <a:lstStyle/>
          <a:p>
            <a:pPr algn="ctr" defTabSz="685358"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371476" y="1901290"/>
            <a:ext cx="2282676" cy="553998"/>
          </a:xfrm>
          <a:prstGeom prst="rect">
            <a:avLst/>
          </a:prstGeom>
          <a:noFill/>
        </p:spPr>
        <p:txBody>
          <a:bodyPr wrap="none" lIns="0" tIns="0" rIns="0" bIns="0" rtlCol="0">
            <a:spAutoFit/>
          </a:bodyPr>
          <a:lstStyle/>
          <a:p>
            <a:pPr defTabSz="685511"/>
            <a:r>
              <a:rPr lang="en-US" sz="3600">
                <a:solidFill>
                  <a:srgbClr val="55565A"/>
                </a:solidFill>
              </a:rPr>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371477" y="2586675"/>
            <a:ext cx="2406108" cy="323165"/>
          </a:xfrm>
          <a:prstGeom prst="rect">
            <a:avLst/>
          </a:prstGeom>
          <a:noFill/>
        </p:spPr>
        <p:txBody>
          <a:bodyPr wrap="none" lIns="0" tIns="0" rIns="0" bIns="0" rtlCol="0">
            <a:spAutoFit/>
          </a:bodyPr>
          <a:lstStyle/>
          <a:p>
            <a:pPr defTabSz="685511"/>
            <a:r>
              <a:rPr lang="en-US" sz="2100">
                <a:solidFill>
                  <a:srgbClr val="55565A"/>
                </a:solidFill>
              </a:rPr>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1" tIns="107526" rIns="134421" bIns="107526" numCol="1" spcCol="0" rtlCol="0" fromWordArt="0" anchor="t" anchorCtr="0" forceAA="0" compatLnSpc="1">
            <a:prstTxWarp prst="textNoShape">
              <a:avLst/>
            </a:prstTxWarp>
            <a:noAutofit/>
          </a:bodyPr>
          <a:lstStyle/>
          <a:p>
            <a:pPr algn="ctr" defTabSz="685358"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119320027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Walkin busines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87" r="85"/>
          <a:stretch/>
        </p:blipFill>
        <p:spPr>
          <a:xfrm>
            <a:off x="0" y="20"/>
            <a:ext cx="9144000" cy="5148025"/>
          </a:xfrm>
          <a:prstGeom prst="rect">
            <a:avLst/>
          </a:prstGeom>
        </p:spPr>
      </p:pic>
      <p:sp>
        <p:nvSpPr>
          <p:cNvPr id="11" name="Rectangle 10"/>
          <p:cNvSpPr/>
          <p:nvPr userDrawn="1"/>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4" rIns="0" bIns="45704" numCol="1" rtlCol="0" anchor="ctr" anchorCtr="0" compatLnSpc="1">
            <a:prstTxWarp prst="textNoShape">
              <a:avLst/>
            </a:prstTxWarp>
          </a:bodyPr>
          <a:lstStyle/>
          <a:p>
            <a:pPr algn="ctr" defTabSz="913769"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0" name="Text Placeholder 4"/>
          <p:cNvSpPr>
            <a:spLocks noGrp="1"/>
          </p:cNvSpPr>
          <p:nvPr>
            <p:ph type="body" sz="quarter" idx="12" hasCustomPrompt="1"/>
          </p:nvPr>
        </p:nvSpPr>
        <p:spPr>
          <a:xfrm>
            <a:off x="845889" y="2907954"/>
            <a:ext cx="4664752" cy="1345996"/>
          </a:xfrm>
          <a:prstGeom prst="rect">
            <a:avLst/>
          </a:prstGeom>
          <a:noFill/>
        </p:spPr>
        <p:txBody>
          <a:bodyPr lIns="0" tIns="107520" rIns="0" bIns="107520">
            <a:noAutofit/>
          </a:bodyPr>
          <a:lstStyle>
            <a:lvl1pPr marL="0" indent="0">
              <a:spcBef>
                <a:spcPts val="0"/>
              </a:spcBef>
              <a:buNone/>
              <a:defRPr sz="2800" spc="0" baseline="0">
                <a:solidFill>
                  <a:schemeClr val="tx1"/>
                </a:solidFill>
                <a:latin typeface="+mj-lt"/>
              </a:defRPr>
            </a:lvl1pPr>
          </a:lstStyle>
          <a:p>
            <a:pPr lvl="0"/>
            <a:r>
              <a:rPr lang="en-US"/>
              <a:t>Event city or speaker name</a:t>
            </a:r>
          </a:p>
          <a:p>
            <a:pPr lvl="0"/>
            <a:r>
              <a:rPr lang="en-US"/>
              <a:t>Date</a:t>
            </a:r>
          </a:p>
        </p:txBody>
      </p:sp>
      <p:sp>
        <p:nvSpPr>
          <p:cNvPr id="7" name="Title Placeholder 1"/>
          <p:cNvSpPr>
            <a:spLocks noGrp="1"/>
          </p:cNvSpPr>
          <p:nvPr>
            <p:ph type="title"/>
          </p:nvPr>
        </p:nvSpPr>
        <p:spPr>
          <a:xfrm>
            <a:off x="845888" y="666577"/>
            <a:ext cx="4631922" cy="2187680"/>
          </a:xfrm>
          <a:prstGeom prst="rect">
            <a:avLst/>
          </a:prstGeom>
        </p:spPr>
        <p:txBody>
          <a:bodyPr vert="horz" wrap="square" lIns="0" tIns="0" rIns="0" bIns="0" rtlCol="0" anchor="b" anchorCtr="0">
            <a:noAutofit/>
          </a:bodyPr>
          <a:lstStyle>
            <a:lvl1pPr marL="0" algn="l" defTabSz="685431"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91" y="4364756"/>
            <a:ext cx="1646287" cy="517404"/>
          </a:xfrm>
          <a:prstGeom prst="rect">
            <a:avLst/>
          </a:prstGeom>
        </p:spPr>
      </p:pic>
    </p:spTree>
    <p:extLst>
      <p:ext uri="{BB962C8B-B14F-4D97-AF65-F5344CB8AC3E}">
        <p14:creationId xmlns:p14="http://schemas.microsoft.com/office/powerpoint/2010/main" val="207656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015617"/>
            <a:ext cx="8401050" cy="3594497"/>
          </a:xfrm>
        </p:spPr>
        <p:txBody>
          <a:bodyPr/>
          <a:lstStyle>
            <a:lvl2pPr marL="0" indent="0">
              <a:buNone/>
              <a:defRPr>
                <a:solidFill>
                  <a:schemeClr val="tx1"/>
                </a:solidFill>
              </a:defRPr>
            </a:lvl2pPr>
            <a:lvl3pPr marL="171374" marR="0" indent="0" algn="l" defTabSz="685431"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12" indent="-166612">
              <a:buClr>
                <a:schemeClr val="accent1"/>
              </a:buClr>
              <a:defRPr>
                <a:solidFill>
                  <a:schemeClr val="tx1"/>
                </a:solidFill>
              </a:defRPr>
            </a:lvl4pPr>
            <a:lvl5pPr marL="403035" indent="-171374">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F18F5FCC-583C-47C6-9953-2F6AD74D46AE}" type="slidenum">
              <a:rPr lang="en-US" smtClean="0">
                <a:solidFill>
                  <a:srgbClr val="55565A">
                    <a:tint val="75000"/>
                  </a:srgbClr>
                </a:solidFill>
              </a:rPr>
              <a:pPr/>
              <a:t>‹#›</a:t>
            </a:fld>
            <a:endParaRPr lang="en-US">
              <a:solidFill>
                <a:srgbClr val="55565A">
                  <a:tint val="75000"/>
                </a:srgbClr>
              </a:solidFill>
            </a:endParaRPr>
          </a:p>
        </p:txBody>
      </p:sp>
      <p:cxnSp>
        <p:nvCxnSpPr>
          <p:cNvPr id="7" name="Straight Connector 6"/>
          <p:cNvCxnSpPr/>
          <p:nvPr userDrawn="1"/>
        </p:nvCxnSpPr>
        <p:spPr>
          <a:xfrm>
            <a:off x="457200" y="872066"/>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79246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Section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2461" y="2198316"/>
            <a:ext cx="8015792" cy="984328"/>
          </a:xfrm>
          <a:noFill/>
        </p:spPr>
        <p:txBody>
          <a:bodyPr wrap="square" tIns="89610" bIns="89610" anchor="t" anchorCtr="0">
            <a:spAutoFit/>
          </a:bodyPr>
          <a:lstStyle>
            <a:lvl1pPr>
              <a:defRPr sz="5800" spc="-74" baseline="0">
                <a:gradFill>
                  <a:gsLst>
                    <a:gs pos="92035">
                      <a:schemeClr val="tx2"/>
                    </a:gs>
                    <a:gs pos="44000">
                      <a:schemeClr val="tx2"/>
                    </a:gs>
                  </a:gsLst>
                  <a:lin ang="5400000" scaled="0"/>
                </a:gradFill>
              </a:defRPr>
            </a:lvl1pPr>
          </a:lstStyle>
          <a:p>
            <a:r>
              <a:rPr lang="en-US"/>
              <a:t>Section title</a:t>
            </a:r>
          </a:p>
        </p:txBody>
      </p:sp>
      <p:sp>
        <p:nvSpPr>
          <p:cNvPr id="5" name="Slide Number Placeholder 4"/>
          <p:cNvSpPr>
            <a:spLocks noGrp="1"/>
          </p:cNvSpPr>
          <p:nvPr>
            <p:ph type="sldNum" sz="quarter" idx="10"/>
          </p:nvPr>
        </p:nvSpPr>
        <p:spPr/>
        <p:txBody>
          <a:bodyPr/>
          <a:lstStyle/>
          <a:p>
            <a:fld id="{F18F5FCC-583C-47C6-9953-2F6AD74D46AE}" type="slidenum">
              <a:rPr lang="en-US" smtClean="0">
                <a:solidFill>
                  <a:srgbClr val="55565A">
                    <a:tint val="75000"/>
                  </a:srgbClr>
                </a:solidFill>
              </a:rPr>
              <a:pPr/>
              <a:t>‹#›</a:t>
            </a:fld>
            <a:endParaRPr lang="en-US">
              <a:solidFill>
                <a:srgbClr val="55565A">
                  <a:tint val="75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4491" y="4364756"/>
            <a:ext cx="1646287" cy="517404"/>
          </a:xfrm>
          <a:prstGeom prst="rect">
            <a:avLst/>
          </a:prstGeom>
        </p:spPr>
      </p:pic>
    </p:spTree>
    <p:extLst>
      <p:ext uri="{BB962C8B-B14F-4D97-AF65-F5344CB8AC3E}">
        <p14:creationId xmlns:p14="http://schemas.microsoft.com/office/powerpoint/2010/main" val="165693399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 Large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770" y="1563173"/>
            <a:ext cx="8741257" cy="1477031"/>
          </a:xfrm>
        </p:spPr>
        <p:txBody>
          <a:bodyPr wrap="square">
            <a:sp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106029130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F18F5FCC-583C-47C6-9953-2F6AD74D46AE}" type="slidenum">
              <a:rPr>
                <a:solidFill>
                  <a:srgbClr val="55565A"/>
                </a:solidFill>
              </a:rPr>
              <a:pPr/>
              <a:t>‹#›</a:t>
            </a:fld>
            <a:endParaRPr>
              <a:solidFill>
                <a:srgbClr val="55565A"/>
              </a:solidFill>
            </a:endParaRPr>
          </a:p>
        </p:txBody>
      </p:sp>
      <p:sp>
        <p:nvSpPr>
          <p:cNvPr id="5" name="Text Placeholder 4"/>
          <p:cNvSpPr>
            <a:spLocks noGrp="1"/>
          </p:cNvSpPr>
          <p:nvPr>
            <p:ph type="body" sz="quarter" idx="11"/>
          </p:nvPr>
        </p:nvSpPr>
        <p:spPr>
          <a:xfrm>
            <a:off x="457201" y="1015617"/>
            <a:ext cx="8401050" cy="3594497"/>
          </a:xfrm>
        </p:spPr>
        <p:txBody>
          <a:bodyPr/>
          <a:lstStyle>
            <a:lvl2pPr marL="171274" indent="-171274">
              <a:defRPr/>
            </a:lvl2pPr>
            <a:lvl3pPr marL="402801" indent="-164928">
              <a:defRPr/>
            </a:lvl3pPr>
            <a:lvl4pPr marL="627998" indent="-171274">
              <a:defRPr/>
            </a:lvl4pPr>
            <a:lvl5pPr marL="913442" indent="-22676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457201" y="872066"/>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6655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lgn="r">
              <a:defRPr/>
            </a:lvl1pPr>
          </a:lstStyle>
          <a:p>
            <a:fld id="{F18F5FCC-583C-47C6-9953-2F6AD74D46AE}"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237081381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1721" y="890733"/>
            <a:ext cx="8741258" cy="1464226"/>
          </a:xfrm>
        </p:spPr>
        <p:txBody>
          <a:bodyPr lIns="120971" rIns="120971"/>
          <a:lstStyle>
            <a:lvl1pPr marL="0" indent="0">
              <a:buNone/>
              <a:defRPr sz="2600">
                <a:gradFill>
                  <a:gsLst>
                    <a:gs pos="1250">
                      <a:schemeClr val="tx2"/>
                    </a:gs>
                    <a:gs pos="99000">
                      <a:schemeClr val="tx2"/>
                    </a:gs>
                  </a:gsLst>
                  <a:lin ang="5400000" scaled="0"/>
                </a:gradFill>
              </a:defRPr>
            </a:lvl1pPr>
            <a:lvl2pPr marL="0" indent="0">
              <a:buFontTx/>
              <a:buNone/>
              <a:defRPr sz="1500"/>
            </a:lvl2pPr>
            <a:lvl3pPr marL="125996" indent="0">
              <a:buNone/>
              <a:defRPr/>
            </a:lvl3pPr>
            <a:lvl4pPr marL="251993" indent="0">
              <a:buNone/>
              <a:defRPr/>
            </a:lvl4pPr>
            <a:lvl5pPr marL="37798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01721" y="218345"/>
            <a:ext cx="8741258"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5" name="Picture 2" descr="Optum Home P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01440" y="4587151"/>
            <a:ext cx="1075835" cy="33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30944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175"/>
            <a:ext cx="9144000" cy="5148258"/>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375"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828693"/>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371476" y="2943243"/>
            <a:ext cx="5580290" cy="730703"/>
          </a:xfrm>
        </p:spPr>
        <p:txBody>
          <a:bodyPr/>
          <a:lstStyle>
            <a:lvl1pPr marL="0" indent="0" algn="l">
              <a:buNone/>
              <a:defRPr sz="2100">
                <a:solidFill>
                  <a:schemeClr val="tx1"/>
                </a:solidFill>
              </a:defRPr>
            </a:lvl1pPr>
            <a:lvl2pPr marL="342758" indent="0" algn="ctr">
              <a:buNone/>
              <a:defRPr sz="1500"/>
            </a:lvl2pPr>
            <a:lvl3pPr marL="685528" indent="0" algn="ctr">
              <a:buNone/>
              <a:defRPr sz="1400"/>
            </a:lvl3pPr>
            <a:lvl4pPr marL="1028292" indent="0" algn="ctr">
              <a:buNone/>
              <a:defRPr sz="1200"/>
            </a:lvl4pPr>
            <a:lvl5pPr marL="1371056" indent="0" algn="ctr">
              <a:buNone/>
              <a:defRPr sz="1200"/>
            </a:lvl5pPr>
            <a:lvl6pPr marL="1713827" indent="0" algn="ctr">
              <a:buNone/>
              <a:defRPr sz="1200"/>
            </a:lvl6pPr>
            <a:lvl7pPr marL="2056583" indent="0" algn="ctr">
              <a:buNone/>
              <a:defRPr sz="1200"/>
            </a:lvl7pPr>
            <a:lvl8pPr marL="2399340" indent="0" algn="ctr">
              <a:buNone/>
              <a:defRPr sz="1200"/>
            </a:lvl8pPr>
            <a:lvl9pPr marL="2742098"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bwMode="gray">
          <a:xfrm>
            <a:off x="371476" y="3743003"/>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2706D6A4-086B-4EFB-B01A-4739B42A6AAE}"/>
              </a:ext>
            </a:extLst>
          </p:cNvPr>
          <p:cNvSpPr>
            <a:spLocks noGrp="1"/>
          </p:cNvSpPr>
          <p:nvPr>
            <p:ph type="dt" sz="half" idx="14"/>
          </p:nvPr>
        </p:nvSpPr>
        <p:spPr/>
        <p:txBody>
          <a:bodyPr/>
          <a:lstStyle/>
          <a:p>
            <a:fld id="{8238B657-F5A1-CE4E-BE44-E7119FF99A44}" type="datetime1">
              <a:rPr lang="en-US" smtClean="0">
                <a:solidFill>
                  <a:srgbClr val="55565A">
                    <a:tint val="75000"/>
                  </a:srgbClr>
                </a:solidFill>
              </a:rPr>
              <a:pPr/>
              <a:t>6/24/2020</a:t>
            </a:fld>
            <a:endParaRPr lang="en-US">
              <a:solidFill>
                <a:srgbClr val="55565A">
                  <a:tint val="75000"/>
                </a:srgbClr>
              </a:solidFill>
            </a:endParaRPr>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320587338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6971"/>
            <a:ext cx="9144000" cy="5137089"/>
            <a:chOff x="0" y="-233"/>
            <a:chExt cx="9163964" cy="5148305"/>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375"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371476" y="828693"/>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a:xfrm>
            <a:off x="371476" y="2943243"/>
            <a:ext cx="5580290" cy="730703"/>
          </a:xfrm>
        </p:spPr>
        <p:txBody>
          <a:bodyPr/>
          <a:lstStyle>
            <a:lvl1pPr marL="0" indent="0" algn="l">
              <a:buNone/>
              <a:defRPr sz="2100">
                <a:solidFill>
                  <a:schemeClr val="tx1"/>
                </a:solidFill>
              </a:defRPr>
            </a:lvl1pPr>
            <a:lvl2pPr marL="342758" indent="0" algn="ctr">
              <a:buNone/>
              <a:defRPr sz="1500"/>
            </a:lvl2pPr>
            <a:lvl3pPr marL="685528" indent="0" algn="ctr">
              <a:buNone/>
              <a:defRPr sz="1400"/>
            </a:lvl3pPr>
            <a:lvl4pPr marL="1028292" indent="0" algn="ctr">
              <a:buNone/>
              <a:defRPr sz="1200"/>
            </a:lvl4pPr>
            <a:lvl5pPr marL="1371056" indent="0" algn="ctr">
              <a:buNone/>
              <a:defRPr sz="1200"/>
            </a:lvl5pPr>
            <a:lvl6pPr marL="1713827" indent="0" algn="ctr">
              <a:buNone/>
              <a:defRPr sz="1200"/>
            </a:lvl6pPr>
            <a:lvl7pPr marL="2056583" indent="0" algn="ctr">
              <a:buNone/>
              <a:defRPr sz="1200"/>
            </a:lvl7pPr>
            <a:lvl8pPr marL="2399340" indent="0" algn="ctr">
              <a:buNone/>
              <a:defRPr sz="1200"/>
            </a:lvl8pPr>
            <a:lvl9pPr marL="2742098"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a:xfrm>
            <a:off x="371476" y="3743003"/>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solidFill>
                  <a:srgbClr val="55565A">
                    <a:tint val="75000"/>
                  </a:srgbClr>
                </a:solidFill>
              </a:rPr>
              <a:pPr/>
              <a:t>6/24/2020</a:t>
            </a:fld>
            <a:endParaRPr lang="en-US">
              <a:solidFill>
                <a:srgbClr val="55565A">
                  <a:tint val="75000"/>
                </a:srgbClr>
              </a:solidFill>
            </a:endParaRPr>
          </a:p>
        </p:txBody>
      </p:sp>
      <p:pic>
        <p:nvPicPr>
          <p:cNvPr id="17" name="Picture 16">
            <a:extLst>
              <a:ext uri="{FF2B5EF4-FFF2-40B4-BE49-F238E27FC236}">
                <a16:creationId xmlns:a16="http://schemas.microsoft.com/office/drawing/2014/main" id="{6753090A-B656-45FC-9886-F280D93F60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319836417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175"/>
            <a:ext cx="9144000" cy="5143734"/>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l="203" r="503" b="622"/>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375"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828693"/>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371476" y="2943243"/>
            <a:ext cx="5580290" cy="730703"/>
          </a:xfrm>
        </p:spPr>
        <p:txBody>
          <a:bodyPr/>
          <a:lstStyle>
            <a:lvl1pPr marL="0" indent="0" algn="l">
              <a:buNone/>
              <a:defRPr sz="2100">
                <a:solidFill>
                  <a:schemeClr val="tx1"/>
                </a:solidFill>
              </a:defRPr>
            </a:lvl1pPr>
            <a:lvl2pPr marL="342758" indent="0" algn="ctr">
              <a:buNone/>
              <a:defRPr sz="1500"/>
            </a:lvl2pPr>
            <a:lvl3pPr marL="685528" indent="0" algn="ctr">
              <a:buNone/>
              <a:defRPr sz="1400"/>
            </a:lvl3pPr>
            <a:lvl4pPr marL="1028292" indent="0" algn="ctr">
              <a:buNone/>
              <a:defRPr sz="1200"/>
            </a:lvl4pPr>
            <a:lvl5pPr marL="1371056" indent="0" algn="ctr">
              <a:buNone/>
              <a:defRPr sz="1200"/>
            </a:lvl5pPr>
            <a:lvl6pPr marL="1713827" indent="0" algn="ctr">
              <a:buNone/>
              <a:defRPr sz="1200"/>
            </a:lvl6pPr>
            <a:lvl7pPr marL="2056583" indent="0" algn="ctr">
              <a:buNone/>
              <a:defRPr sz="1200"/>
            </a:lvl7pPr>
            <a:lvl8pPr marL="2399340" indent="0" algn="ctr">
              <a:buNone/>
              <a:defRPr sz="1200"/>
            </a:lvl8pPr>
            <a:lvl9pPr marL="2742098"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bwMode="gray">
          <a:xfrm>
            <a:off x="371476" y="3743003"/>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solidFill>
                  <a:srgbClr val="55565A">
                    <a:tint val="75000"/>
                  </a:srgbClr>
                </a:solidFill>
              </a:rPr>
              <a:pPr/>
              <a:t>6/24/2020</a:t>
            </a:fld>
            <a:endParaRPr lang="en-US">
              <a:solidFill>
                <a:srgbClr val="55565A">
                  <a:tint val="75000"/>
                </a:srgbClr>
              </a:solidFill>
            </a:endParaRPr>
          </a:p>
        </p:txBody>
      </p:sp>
      <p:pic>
        <p:nvPicPr>
          <p:cNvPr id="19" name="Picture 18">
            <a:extLst>
              <a:ext uri="{FF2B5EF4-FFF2-40B4-BE49-F238E27FC236}">
                <a16:creationId xmlns:a16="http://schemas.microsoft.com/office/drawing/2014/main" id="{506AFEAB-1709-4C0C-B4AA-1A4479FBF5A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233660621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9144000" cy="5143500"/>
          </a:xfrm>
          <a:solidFill>
            <a:schemeClr val="accent4"/>
          </a:solidFill>
        </p:spPr>
        <p:txBody>
          <a:bodyPr/>
          <a:lstStyle>
            <a:lvl1pPr>
              <a:defRPr/>
            </a:lvl1pPr>
          </a:lstStyle>
          <a:p>
            <a:r>
              <a:rPr lang="en-US"/>
              <a:t>Click picture icon in middle of slide to add full bleed picture</a:t>
            </a:r>
          </a:p>
        </p:txBody>
      </p:sp>
      <p:sp>
        <p:nvSpPr>
          <p:cNvPr id="14" name="Text Placeholder 3"/>
          <p:cNvSpPr>
            <a:spLocks noGrp="1"/>
          </p:cNvSpPr>
          <p:nvPr>
            <p:ph type="body" sz="quarter" idx="16" hasCustomPrompt="1"/>
          </p:nvPr>
        </p:nvSpPr>
        <p:spPr bwMode="gray">
          <a:xfrm>
            <a:off x="0" y="-4420"/>
            <a:ext cx="9144000" cy="51435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2" rIns="0" bIns="34292" numCol="1" rtlCol="0" anchor="ctr" anchorCtr="0" compatLnSpc="1">
            <a:prstTxWarp prst="textNoShape">
              <a:avLst/>
            </a:prstTxWarp>
          </a:bodyPr>
          <a:lstStyle>
            <a:lvl1pPr>
              <a:defRPr lang="en-US" sz="1500" dirty="0">
                <a:gradFill>
                  <a:gsLst>
                    <a:gs pos="0">
                      <a:srgbClr val="FFFFFF"/>
                    </a:gs>
                    <a:gs pos="100000">
                      <a:srgbClr val="FFFFFF"/>
                    </a:gs>
                  </a:gsLst>
                  <a:lin ang="5400000" scaled="0"/>
                </a:gradFill>
              </a:defRPr>
            </a:lvl1pPr>
          </a:lstStyle>
          <a:p>
            <a:pPr lvl="0" algn="ctr" defTabSz="685375" fontAlgn="base">
              <a:spcBef>
                <a:spcPct val="0"/>
              </a:spcBef>
              <a:spcAft>
                <a:spcPct val="0"/>
              </a:spcAft>
            </a:pPr>
            <a:r>
              <a:rPr lang="en-US"/>
              <a:t> </a:t>
            </a:r>
          </a:p>
        </p:txBody>
      </p:sp>
      <p:sp>
        <p:nvSpPr>
          <p:cNvPr id="2" name="Title 1"/>
          <p:cNvSpPr>
            <a:spLocks noGrp="1"/>
          </p:cNvSpPr>
          <p:nvPr>
            <p:ph type="ctrTitle" hasCustomPrompt="1"/>
          </p:nvPr>
        </p:nvSpPr>
        <p:spPr bwMode="gray">
          <a:xfrm>
            <a:off x="371476" y="828693"/>
            <a:ext cx="5580290" cy="2051879"/>
          </a:xfrm>
        </p:spPr>
        <p:txBody>
          <a:bodyPr anchor="b"/>
          <a:lstStyle>
            <a:lvl1pPr algn="l">
              <a:defRPr sz="3600"/>
            </a:lvl1pPr>
          </a:lstStyle>
          <a:p>
            <a:r>
              <a:rPr lang="en-US"/>
              <a:t>Insightful presentation title in sentence case max 3 lines | Image instructions at right</a:t>
            </a:r>
          </a:p>
        </p:txBody>
      </p:sp>
      <p:sp>
        <p:nvSpPr>
          <p:cNvPr id="3" name="Subtitle 2"/>
          <p:cNvSpPr>
            <a:spLocks noGrp="1"/>
          </p:cNvSpPr>
          <p:nvPr>
            <p:ph type="subTitle" idx="1" hasCustomPrompt="1"/>
          </p:nvPr>
        </p:nvSpPr>
        <p:spPr bwMode="gray">
          <a:xfrm>
            <a:off x="371476" y="2943243"/>
            <a:ext cx="5580290" cy="730703"/>
          </a:xfrm>
        </p:spPr>
        <p:txBody>
          <a:bodyPr/>
          <a:lstStyle>
            <a:lvl1pPr marL="0" indent="0" algn="l">
              <a:buNone/>
              <a:defRPr sz="2100">
                <a:solidFill>
                  <a:schemeClr val="tx1"/>
                </a:solidFill>
              </a:defRPr>
            </a:lvl1pPr>
            <a:lvl2pPr marL="342758" indent="0" algn="ctr">
              <a:buNone/>
              <a:defRPr sz="1500"/>
            </a:lvl2pPr>
            <a:lvl3pPr marL="685528" indent="0" algn="ctr">
              <a:buNone/>
              <a:defRPr sz="1400"/>
            </a:lvl3pPr>
            <a:lvl4pPr marL="1028292" indent="0" algn="ctr">
              <a:buNone/>
              <a:defRPr sz="1200"/>
            </a:lvl4pPr>
            <a:lvl5pPr marL="1371056" indent="0" algn="ctr">
              <a:buNone/>
              <a:defRPr sz="1200"/>
            </a:lvl5pPr>
            <a:lvl6pPr marL="1713827" indent="0" algn="ctr">
              <a:buNone/>
              <a:defRPr sz="1200"/>
            </a:lvl6pPr>
            <a:lvl7pPr marL="2056583" indent="0" algn="ctr">
              <a:buNone/>
              <a:defRPr sz="1200"/>
            </a:lvl7pPr>
            <a:lvl8pPr marL="2399340" indent="0" algn="ctr">
              <a:buNone/>
              <a:defRPr sz="1200"/>
            </a:lvl8pPr>
            <a:lvl9pPr marL="2742098"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bwMode="gray">
          <a:xfrm>
            <a:off x="371476" y="3743003"/>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solidFill>
                  <a:srgbClr val="55565A">
                    <a:tint val="75000"/>
                  </a:srgbClr>
                </a:solidFill>
              </a:rPr>
              <a:pPr/>
              <a:t>6/24/2020</a:t>
            </a:fld>
            <a:endParaRPr lang="en-US">
              <a:solidFill>
                <a:srgbClr val="55565A">
                  <a:tint val="75000"/>
                </a:srgbClr>
              </a:solidFill>
            </a:endParaRPr>
          </a:p>
        </p:txBody>
      </p:sp>
      <p:sp>
        <p:nvSpPr>
          <p:cNvPr id="24" name="Text Placeholder 23">
            <a:extLst>
              <a:ext uri="{FF2B5EF4-FFF2-40B4-BE49-F238E27FC236}">
                <a16:creationId xmlns:a16="http://schemas.microsoft.com/office/drawing/2014/main" id="{0F992B04-FE0A-48EA-A5CC-B98E75A5F90D}"/>
              </a:ext>
            </a:extLst>
          </p:cNvPr>
          <p:cNvSpPr>
            <a:spLocks noGrp="1" noChangeAspect="1"/>
          </p:cNvSpPr>
          <p:nvPr>
            <p:ph type="body" sz="quarter" idx="19" hasCustomPrompt="1"/>
          </p:nvPr>
        </p:nvSpPr>
        <p:spPr>
          <a:xfrm>
            <a:off x="264839" y="4346805"/>
            <a:ext cx="1639611" cy="500734"/>
          </a:xfrm>
          <a:blipFill>
            <a:blip r:embed="rId2"/>
            <a:stretch>
              <a:fillRect/>
            </a:stretch>
          </a:blipFill>
        </p:spPr>
        <p:txBody>
          <a:bodyPr/>
          <a:lstStyle>
            <a:lvl1pPr>
              <a:defRPr/>
            </a:lvl1pPr>
          </a:lstStyle>
          <a:p>
            <a:pPr lvl="0"/>
            <a:r>
              <a:rPr lang="en-US"/>
              <a:t> </a:t>
            </a:r>
          </a:p>
        </p:txBody>
      </p:sp>
    </p:spTree>
    <p:extLst>
      <p:ext uri="{BB962C8B-B14F-4D97-AF65-F5344CB8AC3E}">
        <p14:creationId xmlns:p14="http://schemas.microsoft.com/office/powerpoint/2010/main" val="423918743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solidFill>
                  <a:srgbClr val="55565A">
                    <a:tint val="75000"/>
                  </a:srgbClr>
                </a:solidFill>
              </a:rPr>
              <a:pPr/>
              <a:t>6/24/2020</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69612716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solidFill>
                  <a:srgbClr val="55565A">
                    <a:tint val="75000"/>
                  </a:srgbClr>
                </a:solidFill>
              </a:rPr>
              <a:pPr/>
              <a:t>6/24/2020</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379796336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7" y="13692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5" y="13692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3B22B7-E70D-5C40-876F-2AAFEE548D55}" type="datetime1">
              <a:rPr lang="en-US" smtClean="0">
                <a:solidFill>
                  <a:srgbClr val="55565A">
                    <a:tint val="75000"/>
                  </a:srgbClr>
                </a:solidFill>
              </a:rPr>
              <a:pPr/>
              <a:t>6/24/2020</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1868066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02169" y="218513"/>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955" y="890770"/>
            <a:ext cx="4034426" cy="1714019"/>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619" y="890770"/>
            <a:ext cx="4034426" cy="1714019"/>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194997438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7" y="13692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5" y="13692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F0BFFF-AA19-A248-B278-6D3F06A4B752}" type="datetime1">
              <a:rPr lang="en-US" smtClean="0">
                <a:solidFill>
                  <a:srgbClr val="55565A">
                    <a:tint val="75000"/>
                  </a:srgbClr>
                </a:solidFill>
              </a:rPr>
              <a:pPr/>
              <a:t>6/24/2020</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9" name="Text Placeholder 2"/>
          <p:cNvSpPr>
            <a:spLocks noGrp="1"/>
          </p:cNvSpPr>
          <p:nvPr>
            <p:ph type="body" idx="13" hasCustomPrompt="1"/>
          </p:nvPr>
        </p:nvSpPr>
        <p:spPr>
          <a:xfrm>
            <a:off x="371476" y="838713"/>
            <a:ext cx="4126706" cy="369094"/>
          </a:xfrm>
        </p:spPr>
        <p:txBody>
          <a:bodyPr anchor="t"/>
          <a:lstStyle>
            <a:lvl1pPr marL="0" indent="0">
              <a:buNone/>
              <a:defRPr sz="2000" b="0">
                <a:solidFill>
                  <a:schemeClr val="accent4"/>
                </a:solidFill>
              </a:defRPr>
            </a:lvl1pPr>
            <a:lvl2pPr marL="342758" indent="0">
              <a:buNone/>
              <a:defRPr sz="1500" b="1"/>
            </a:lvl2pPr>
            <a:lvl3pPr marL="685528" indent="0">
              <a:buNone/>
              <a:defRPr sz="1400" b="1"/>
            </a:lvl3pPr>
            <a:lvl4pPr marL="1028292" indent="0">
              <a:buNone/>
              <a:defRPr sz="1200" b="1"/>
            </a:lvl4pPr>
            <a:lvl5pPr marL="1371056" indent="0">
              <a:buNone/>
              <a:defRPr sz="1200" b="1"/>
            </a:lvl5pPr>
            <a:lvl6pPr marL="1713827" indent="0">
              <a:buNone/>
              <a:defRPr sz="1200" b="1"/>
            </a:lvl6pPr>
            <a:lvl7pPr marL="2056583" indent="0">
              <a:buNone/>
              <a:defRPr sz="1200" b="1"/>
            </a:lvl7pPr>
            <a:lvl8pPr marL="2399340" indent="0">
              <a:buNone/>
              <a:defRPr sz="1200" b="1"/>
            </a:lvl8pPr>
            <a:lvl9pPr marL="2742098" indent="0">
              <a:buNone/>
              <a:defRPr sz="1200" b="1"/>
            </a:lvl9pPr>
          </a:lstStyle>
          <a:p>
            <a:pPr lvl="0"/>
            <a:r>
              <a:rPr lang="en-US"/>
              <a:t>Short subhead</a:t>
            </a:r>
          </a:p>
        </p:txBody>
      </p:sp>
      <p:sp>
        <p:nvSpPr>
          <p:cNvPr id="10" name="Text Placeholder 4"/>
          <p:cNvSpPr>
            <a:spLocks noGrp="1"/>
          </p:cNvSpPr>
          <p:nvPr>
            <p:ph type="body" sz="quarter" idx="3" hasCustomPrompt="1"/>
          </p:nvPr>
        </p:nvSpPr>
        <p:spPr>
          <a:xfrm>
            <a:off x="4629150" y="838713"/>
            <a:ext cx="4229100" cy="369094"/>
          </a:xfrm>
        </p:spPr>
        <p:txBody>
          <a:bodyPr anchor="t"/>
          <a:lstStyle>
            <a:lvl1pPr marL="0" indent="0">
              <a:buNone/>
              <a:defRPr sz="2000" b="0">
                <a:solidFill>
                  <a:schemeClr val="accent4"/>
                </a:solidFill>
              </a:defRPr>
            </a:lvl1pPr>
            <a:lvl2pPr marL="342758" indent="0">
              <a:buNone/>
              <a:defRPr sz="1500" b="1"/>
            </a:lvl2pPr>
            <a:lvl3pPr marL="685528" indent="0">
              <a:buNone/>
              <a:defRPr sz="1400" b="1"/>
            </a:lvl3pPr>
            <a:lvl4pPr marL="1028292" indent="0">
              <a:buNone/>
              <a:defRPr sz="1200" b="1"/>
            </a:lvl4pPr>
            <a:lvl5pPr marL="1371056" indent="0">
              <a:buNone/>
              <a:defRPr sz="1200" b="1"/>
            </a:lvl5pPr>
            <a:lvl6pPr marL="1713827" indent="0">
              <a:buNone/>
              <a:defRPr sz="1200" b="1"/>
            </a:lvl6pPr>
            <a:lvl7pPr marL="2056583" indent="0">
              <a:buNone/>
              <a:defRPr sz="1200" b="1"/>
            </a:lvl7pPr>
            <a:lvl8pPr marL="2399340" indent="0">
              <a:buNone/>
              <a:defRPr sz="1200" b="1"/>
            </a:lvl8pPr>
            <a:lvl9pPr marL="2742098" indent="0">
              <a:buNone/>
              <a:defRPr sz="1200" b="1"/>
            </a:lvl9pPr>
          </a:lstStyle>
          <a:p>
            <a:pPr lvl="0"/>
            <a:r>
              <a:rPr lang="en-US"/>
              <a:t>Short subhead</a:t>
            </a:r>
          </a:p>
        </p:txBody>
      </p:sp>
    </p:spTree>
    <p:extLst>
      <p:ext uri="{BB962C8B-B14F-4D97-AF65-F5344CB8AC3E}">
        <p14:creationId xmlns:p14="http://schemas.microsoft.com/office/powerpoint/2010/main" val="32000571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7" y="10263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5" y="10263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F0BFFF-AA19-A248-B278-6D3F06A4B752}" type="datetime1">
              <a:rPr lang="en-US" smtClean="0">
                <a:solidFill>
                  <a:srgbClr val="55565A">
                    <a:tint val="75000"/>
                  </a:srgbClr>
                </a:solidFill>
              </a:rPr>
              <a:pPr/>
              <a:t>6/24/2020</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282802724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solidFill>
                  <a:srgbClr val="55565A">
                    <a:tint val="75000"/>
                  </a:srgbClr>
                </a:solidFill>
              </a:rPr>
              <a:pPr/>
              <a:t>6/24/2020</a:t>
            </a:fld>
            <a:endParaRPr lang="en-US">
              <a:solidFill>
                <a:srgbClr val="55565A">
                  <a:tint val="75000"/>
                </a:srgbClr>
              </a:solidFill>
            </a:endParaRPr>
          </a:p>
        </p:txBody>
      </p:sp>
      <p:sp>
        <p:nvSpPr>
          <p:cNvPr id="5" name="Slide Number Placeholder 4"/>
          <p:cNvSpPr>
            <a:spLocks noGrp="1"/>
          </p:cNvSpPr>
          <p:nvPr>
            <p:ph type="sldNum" sz="quarter" idx="12"/>
          </p:nvPr>
        </p:nvSpPr>
        <p:spPr>
          <a:xfrm>
            <a:off x="8415337" y="4865238"/>
            <a:ext cx="459242" cy="273844"/>
          </a:xfrm>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r>
              <a:rPr lang="en-US">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425737406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66481167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0" name="Text Placeholder 9"/>
          <p:cNvSpPr>
            <a:spLocks noGrp="1"/>
          </p:cNvSpPr>
          <p:nvPr>
            <p:ph type="body" sz="quarter" idx="14" hasCustomPrompt="1"/>
          </p:nvPr>
        </p:nvSpPr>
        <p:spPr>
          <a:xfrm>
            <a:off x="1139675"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878922"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683111"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3" name="Content Placeholder 2"/>
          <p:cNvSpPr>
            <a:spLocks noGrp="1"/>
          </p:cNvSpPr>
          <p:nvPr>
            <p:ph sz="half" idx="1" hasCustomPrompt="1"/>
          </p:nvPr>
        </p:nvSpPr>
        <p:spPr>
          <a:xfrm>
            <a:off x="588385" y="3301284"/>
            <a:ext cx="2501612" cy="1127857"/>
          </a:xfrm>
        </p:spPr>
        <p:txBody>
          <a:bodyPr/>
          <a:lstStyle>
            <a:lvl1pPr>
              <a:defRPr sz="1200">
                <a:solidFill>
                  <a:schemeClr val="tx2"/>
                </a:solidFill>
              </a:defRPr>
            </a:lvl1pPr>
            <a:lvl2pPr marL="171386" indent="-171386">
              <a:buFont typeface="Arial" panose="020B0604020202020204" pitchFamily="34" charset="0"/>
              <a:buChar char="•"/>
              <a:defRPr sz="1200"/>
            </a:lvl2pPr>
            <a:lvl3pPr marL="342758" indent="-171386">
              <a:buClr>
                <a:schemeClr val="tx1"/>
              </a:buClr>
              <a:buFont typeface="Arial" panose="020B0604020202020204" pitchFamily="34" charset="0"/>
              <a:buChar char="−"/>
              <a:defRPr sz="1200"/>
            </a:lvl3pPr>
            <a:lvl4pPr marL="515333" indent="-172577">
              <a:buFont typeface="Arial" panose="020B0604020202020204" pitchFamily="34" charset="0"/>
              <a:buChar char="•"/>
              <a:defRPr sz="1200"/>
            </a:lvl4pPr>
            <a:lvl5pPr>
              <a:defRPr sz="1100"/>
            </a:lvl5pPr>
          </a:lstStyle>
          <a:p>
            <a:pPr lvl="0"/>
            <a:r>
              <a:rPr lang="en-US"/>
              <a:t>Type 16 pt gray text max three lines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3327634" y="3301284"/>
            <a:ext cx="2501612" cy="1127857"/>
          </a:xfrm>
        </p:spPr>
        <p:txBody>
          <a:bodyPr/>
          <a:lstStyle>
            <a:lvl1pPr>
              <a:defRPr sz="1200">
                <a:solidFill>
                  <a:schemeClr val="tx2"/>
                </a:solidFill>
              </a:defRPr>
            </a:lvl1pPr>
            <a:lvl2pPr marL="171386" indent="-171386">
              <a:buFont typeface="Arial" panose="020B0604020202020204" pitchFamily="34" charset="0"/>
              <a:buChar char="•"/>
              <a:defRPr sz="1200"/>
            </a:lvl2pPr>
            <a:lvl3pPr marL="342758" indent="-171386">
              <a:buClr>
                <a:schemeClr val="tx1"/>
              </a:buClr>
              <a:buFont typeface="Arial" panose="020B0604020202020204" pitchFamily="34" charset="0"/>
              <a:buChar char="−"/>
              <a:defRPr sz="1200"/>
            </a:lvl3pPr>
            <a:lvl4pPr marL="515333" indent="-172577">
              <a:buFont typeface="Arial" panose="020B0604020202020204" pitchFamily="34" charset="0"/>
              <a:buChar char="•"/>
              <a:defRPr sz="1200"/>
            </a:lvl4pPr>
            <a:lvl5pPr>
              <a:defRPr sz="11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6131821" y="3301284"/>
            <a:ext cx="2501612" cy="1127857"/>
          </a:xfrm>
        </p:spPr>
        <p:txBody>
          <a:bodyPr/>
          <a:lstStyle>
            <a:lvl1pPr>
              <a:defRPr sz="1200">
                <a:solidFill>
                  <a:schemeClr val="tx2"/>
                </a:solidFill>
              </a:defRPr>
            </a:lvl1pPr>
            <a:lvl2pPr marL="171386" indent="-171386">
              <a:buFont typeface="Arial" panose="020B0604020202020204" pitchFamily="34" charset="0"/>
              <a:buChar char="•"/>
              <a:defRPr sz="1200"/>
            </a:lvl2pPr>
            <a:lvl3pPr marL="342758" indent="-171386">
              <a:buClr>
                <a:schemeClr val="tx1"/>
              </a:buClr>
              <a:buFont typeface="Arial" panose="020B0604020202020204" pitchFamily="34" charset="0"/>
              <a:buChar char="−"/>
              <a:defRPr sz="1200"/>
            </a:lvl3pPr>
            <a:lvl4pPr marL="515333" indent="-172577">
              <a:buFont typeface="Arial" panose="020B0604020202020204" pitchFamily="34" charset="0"/>
              <a:buChar char="•"/>
              <a:defRPr sz="1200"/>
            </a:lvl4pPr>
            <a:lvl5pPr>
              <a:defRPr sz="11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588385" y="2901554"/>
            <a:ext cx="2501612" cy="342900"/>
          </a:xfrm>
        </p:spPr>
        <p:txBody>
          <a:bodyPr/>
          <a:lstStyle>
            <a:lvl1pPr>
              <a:defRPr sz="1200">
                <a:solidFill>
                  <a:schemeClr val="accent1"/>
                </a:solidFill>
              </a:defRPr>
            </a:lvl1pPr>
          </a:lstStyle>
          <a:p>
            <a:pPr lvl="0"/>
            <a:r>
              <a:rPr lang="en-US"/>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3327634" y="2899005"/>
            <a:ext cx="2501612" cy="342900"/>
          </a:xfrm>
        </p:spPr>
        <p:txBody>
          <a:bodyPr/>
          <a:lstStyle>
            <a:lvl1pPr>
              <a:defRPr sz="1200">
                <a:solidFill>
                  <a:schemeClr val="accent1"/>
                </a:solidFill>
              </a:defRPr>
            </a:lvl1pPr>
          </a:lstStyle>
          <a:p>
            <a:pPr lvl="0"/>
            <a:r>
              <a:rPr lang="en-US"/>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6131821" y="2899005"/>
            <a:ext cx="2501612" cy="342900"/>
          </a:xfrm>
        </p:spPr>
        <p:txBody>
          <a:bodyPr/>
          <a:lstStyle>
            <a:lvl1pPr>
              <a:defRPr sz="1200">
                <a:solidFill>
                  <a:schemeClr val="accent1"/>
                </a:solidFill>
              </a:defRPr>
            </a:lvl1pPr>
          </a:lstStyle>
          <a:p>
            <a:pPr lvl="0"/>
            <a:r>
              <a:rPr lang="en-US"/>
              <a:t>Type subhead in 16 pt orange | Max two lines</a:t>
            </a:r>
          </a:p>
        </p:txBody>
      </p:sp>
    </p:spTree>
    <p:extLst>
      <p:ext uri="{BB962C8B-B14F-4D97-AF65-F5344CB8AC3E}">
        <p14:creationId xmlns:p14="http://schemas.microsoft.com/office/powerpoint/2010/main" val="428864194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15"/>
            <a:ext cx="1645920" cy="497681"/>
          </a:xfrm>
          <a:solidFill>
            <a:schemeClr val="tx2"/>
          </a:solidFill>
        </p:spPr>
        <p:txBody>
          <a:bodyPr lIns="102824"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085635" y="1371616"/>
            <a:ext cx="1645920" cy="497681"/>
          </a:xfrm>
          <a:solidFill>
            <a:schemeClr val="accent2"/>
          </a:solidFill>
        </p:spPr>
        <p:txBody>
          <a:bodyPr lIns="102824"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3799796" y="1371616"/>
            <a:ext cx="1645920" cy="497681"/>
          </a:xfrm>
          <a:solidFill>
            <a:schemeClr val="accent4"/>
          </a:solidFill>
        </p:spPr>
        <p:txBody>
          <a:bodyPr lIns="102824"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5513956" y="1371616"/>
            <a:ext cx="1645920" cy="497681"/>
          </a:xfrm>
          <a:solidFill>
            <a:schemeClr val="accent1"/>
          </a:solidFill>
        </p:spPr>
        <p:txBody>
          <a:bodyPr lIns="102824"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0" name="Text Placeholder 7"/>
          <p:cNvSpPr>
            <a:spLocks noGrp="1"/>
          </p:cNvSpPr>
          <p:nvPr>
            <p:ph type="body" sz="quarter" idx="18" hasCustomPrompt="1"/>
          </p:nvPr>
        </p:nvSpPr>
        <p:spPr>
          <a:xfrm>
            <a:off x="7228115" y="1371616"/>
            <a:ext cx="1645920" cy="497681"/>
          </a:xfrm>
          <a:solidFill>
            <a:srgbClr val="A22B38"/>
          </a:solidFill>
        </p:spPr>
        <p:txBody>
          <a:bodyPr lIns="102824"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164592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085635" y="1869279"/>
            <a:ext cx="164592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3799796" y="1869279"/>
            <a:ext cx="164592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5513956" y="1869279"/>
            <a:ext cx="164592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5" name="Text Placeholder 7"/>
          <p:cNvSpPr>
            <a:spLocks noGrp="1"/>
          </p:cNvSpPr>
          <p:nvPr>
            <p:ph type="body" sz="quarter" idx="23" hasCustomPrompt="1"/>
          </p:nvPr>
        </p:nvSpPr>
        <p:spPr>
          <a:xfrm>
            <a:off x="7228116" y="1869279"/>
            <a:ext cx="164592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21199333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15"/>
            <a:ext cx="2057400" cy="497681"/>
          </a:xfrm>
          <a:solidFill>
            <a:schemeClr val="tx2"/>
          </a:solidFill>
        </p:spPr>
        <p:txBody>
          <a:bodyPr lIns="102824"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517436" y="1371616"/>
            <a:ext cx="2057400" cy="497681"/>
          </a:xfrm>
          <a:solidFill>
            <a:schemeClr val="accent2"/>
          </a:solidFill>
        </p:spPr>
        <p:txBody>
          <a:bodyPr lIns="102824"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4663397" y="1371616"/>
            <a:ext cx="2057400" cy="497681"/>
          </a:xfrm>
          <a:solidFill>
            <a:schemeClr val="accent4"/>
          </a:solidFill>
        </p:spPr>
        <p:txBody>
          <a:bodyPr lIns="102824"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6809357" y="1371616"/>
            <a:ext cx="2057400" cy="497681"/>
          </a:xfrm>
          <a:solidFill>
            <a:schemeClr val="accent1"/>
          </a:solidFill>
        </p:spPr>
        <p:txBody>
          <a:bodyPr lIns="102824"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205740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517436" y="1869279"/>
            <a:ext cx="205740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4663397" y="1869279"/>
            <a:ext cx="205740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6809357" y="1869279"/>
            <a:ext cx="205740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33474845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15"/>
            <a:ext cx="2743200" cy="497681"/>
          </a:xfrm>
          <a:solidFill>
            <a:schemeClr val="tx2"/>
          </a:solidFill>
        </p:spPr>
        <p:txBody>
          <a:bodyPr lIns="102824"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3252220" y="1371615"/>
            <a:ext cx="2743200" cy="497681"/>
          </a:xfrm>
          <a:solidFill>
            <a:schemeClr val="accent2"/>
          </a:solidFill>
        </p:spPr>
        <p:txBody>
          <a:bodyPr lIns="102824"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6132964" y="1371615"/>
            <a:ext cx="2743200" cy="497681"/>
          </a:xfrm>
          <a:solidFill>
            <a:schemeClr val="accent4"/>
          </a:solidFill>
        </p:spPr>
        <p:txBody>
          <a:bodyPr lIns="102824"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274320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3252220" y="1869279"/>
            <a:ext cx="274320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6132964" y="1869279"/>
            <a:ext cx="274320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10407896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4" y="1371618"/>
            <a:ext cx="4114800" cy="497681"/>
          </a:xfrm>
          <a:solidFill>
            <a:schemeClr val="tx2"/>
          </a:solidFill>
        </p:spPr>
        <p:txBody>
          <a:bodyPr lIns="102824"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4735284" y="1371615"/>
            <a:ext cx="4114800" cy="497681"/>
          </a:xfrm>
          <a:solidFill>
            <a:schemeClr val="accent2"/>
          </a:solidFill>
        </p:spPr>
        <p:txBody>
          <a:bodyPr lIns="102824"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4" y="1869279"/>
            <a:ext cx="411480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4735284" y="1869279"/>
            <a:ext cx="4114800" cy="2559846"/>
          </a:xfrm>
          <a:solidFill>
            <a:schemeClr val="accent3">
              <a:lumMod val="20000"/>
              <a:lumOff val="80000"/>
            </a:schemeClr>
          </a:solidFill>
        </p:spPr>
        <p:txBody>
          <a:bodyPr lIns="102824" tIns="102824"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192624975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393263" y="1371602"/>
            <a:ext cx="4178753"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1883231" y="3352802"/>
            <a:ext cx="2688771" cy="1076325"/>
          </a:xfrm>
          <a:solidFill>
            <a:schemeClr val="accent2"/>
          </a:solidFill>
        </p:spPr>
        <p:txBody>
          <a:bodyPr lIns="102824" tIns="102824"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4572000" y="1371602"/>
            <a:ext cx="4286250"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6169914" y="3352802"/>
            <a:ext cx="2688336" cy="1076325"/>
          </a:xfrm>
          <a:solidFill>
            <a:schemeClr val="accent4"/>
          </a:solidFill>
        </p:spPr>
        <p:txBody>
          <a:bodyPr lIns="102824" tIns="102824"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9194118"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t"/>
          <a:lstStyle/>
          <a:p>
            <a:pPr defTabSz="685528"/>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808766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 Large Title">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4" name="Text Placeholder 3"/>
          <p:cNvSpPr>
            <a:spLocks noGrp="1"/>
          </p:cNvSpPr>
          <p:nvPr>
            <p:ph type="body" sz="quarter" idx="10"/>
          </p:nvPr>
        </p:nvSpPr>
        <p:spPr>
          <a:xfrm>
            <a:off x="201724" y="1563178"/>
            <a:ext cx="4034426" cy="1714019"/>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8"/>
            <a:ext cx="4034426" cy="1714019"/>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280112598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3" y="1371602"/>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1653259" y="2905293"/>
            <a:ext cx="1558019" cy="1523832"/>
          </a:xfrm>
          <a:solidFill>
            <a:schemeClr val="tx1"/>
          </a:solidFill>
        </p:spPr>
        <p:txBody>
          <a:bodyPr lIns="102824" tIns="102824"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5" name="Picture Placeholder 8"/>
          <p:cNvSpPr>
            <a:spLocks noGrp="1"/>
          </p:cNvSpPr>
          <p:nvPr>
            <p:ph type="pic" sz="quarter" idx="23"/>
          </p:nvPr>
        </p:nvSpPr>
        <p:spPr>
          <a:xfrm>
            <a:off x="3214799" y="1371602"/>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4489152" y="2905293"/>
            <a:ext cx="1558019" cy="1523832"/>
          </a:xfrm>
          <a:solidFill>
            <a:schemeClr val="accent2"/>
          </a:solidFill>
        </p:spPr>
        <p:txBody>
          <a:bodyPr lIns="102824" tIns="102824"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6050554" y="1376531"/>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7324907" y="2905293"/>
            <a:ext cx="1558019" cy="1523832"/>
          </a:xfrm>
          <a:solidFill>
            <a:schemeClr val="accent4"/>
          </a:solidFill>
        </p:spPr>
        <p:txBody>
          <a:bodyPr lIns="102824" tIns="102824"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9194118"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t"/>
          <a:lstStyle/>
          <a:p>
            <a:pPr defTabSz="685528"/>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4200383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3" y="1371618"/>
            <a:ext cx="2114550"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2500315" y="1371618"/>
            <a:ext cx="2118122"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4618434" y="1369915"/>
            <a:ext cx="2116336"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6732985" y="1369915"/>
            <a:ext cx="2125266"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404275" y="2228850"/>
            <a:ext cx="1096055" cy="1079556"/>
          </a:xfrm>
          <a:solidFill>
            <a:schemeClr val="tx1"/>
          </a:solidFill>
        </p:spPr>
        <p:txBody>
          <a:bodyPr lIns="102824" tIns="102824"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6" name="Text Placeholder 7"/>
          <p:cNvSpPr>
            <a:spLocks noGrp="1"/>
          </p:cNvSpPr>
          <p:nvPr>
            <p:ph type="body" sz="quarter" idx="24" hasCustomPrompt="1"/>
          </p:nvPr>
        </p:nvSpPr>
        <p:spPr>
          <a:xfrm>
            <a:off x="3522396" y="2228850"/>
            <a:ext cx="1096055" cy="1079556"/>
          </a:xfrm>
          <a:solidFill>
            <a:schemeClr val="accent2"/>
          </a:solidFill>
        </p:spPr>
        <p:txBody>
          <a:bodyPr lIns="102824" tIns="102824"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8" name="Text Placeholder 7"/>
          <p:cNvSpPr>
            <a:spLocks noGrp="1"/>
          </p:cNvSpPr>
          <p:nvPr>
            <p:ph type="body" sz="quarter" idx="26" hasCustomPrompt="1"/>
          </p:nvPr>
        </p:nvSpPr>
        <p:spPr>
          <a:xfrm>
            <a:off x="5638732" y="2228850"/>
            <a:ext cx="1096055" cy="1079556"/>
          </a:xfrm>
          <a:solidFill>
            <a:schemeClr val="accent4"/>
          </a:solidFill>
        </p:spPr>
        <p:txBody>
          <a:bodyPr lIns="102824" tIns="102824"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4" name="Text Placeholder 7"/>
          <p:cNvSpPr>
            <a:spLocks noGrp="1"/>
          </p:cNvSpPr>
          <p:nvPr>
            <p:ph type="body" sz="quarter" idx="28" hasCustomPrompt="1"/>
          </p:nvPr>
        </p:nvSpPr>
        <p:spPr>
          <a:xfrm>
            <a:off x="7762213" y="2228850"/>
            <a:ext cx="1096055" cy="1079556"/>
          </a:xfrm>
          <a:solidFill>
            <a:srgbClr val="A22B38"/>
          </a:solidFill>
        </p:spPr>
        <p:txBody>
          <a:bodyPr lIns="102824" tIns="102824"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9194118"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t"/>
          <a:lstStyle/>
          <a:p>
            <a:pPr defTabSz="685528"/>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58866418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2" y="1369914"/>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2082842" y="1369914"/>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3779921" y="1369899"/>
            <a:ext cx="1680210" cy="1480606"/>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5477001" y="1369914"/>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9" name="Picture Placeholder 8"/>
          <p:cNvSpPr>
            <a:spLocks noGrp="1"/>
          </p:cNvSpPr>
          <p:nvPr>
            <p:ph type="pic" sz="quarter" idx="29"/>
          </p:nvPr>
        </p:nvSpPr>
        <p:spPr>
          <a:xfrm>
            <a:off x="7174081" y="1369914"/>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228452" y="2025592"/>
            <a:ext cx="837520" cy="824912"/>
          </a:xfrm>
          <a:solidFill>
            <a:schemeClr val="tx1"/>
          </a:solidFill>
        </p:spPr>
        <p:txBody>
          <a:bodyPr lIns="102824"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6" name="Text Placeholder 7"/>
          <p:cNvSpPr>
            <a:spLocks noGrp="1"/>
          </p:cNvSpPr>
          <p:nvPr>
            <p:ph type="body" sz="quarter" idx="24" hasCustomPrompt="1"/>
          </p:nvPr>
        </p:nvSpPr>
        <p:spPr>
          <a:xfrm>
            <a:off x="2925534" y="2025592"/>
            <a:ext cx="837520" cy="824912"/>
          </a:xfrm>
          <a:solidFill>
            <a:schemeClr val="accent2"/>
          </a:solidFill>
        </p:spPr>
        <p:txBody>
          <a:bodyPr lIns="102824"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8" name="Text Placeholder 7"/>
          <p:cNvSpPr>
            <a:spLocks noGrp="1"/>
          </p:cNvSpPr>
          <p:nvPr>
            <p:ph type="body" sz="quarter" idx="26" hasCustomPrompt="1"/>
          </p:nvPr>
        </p:nvSpPr>
        <p:spPr>
          <a:xfrm>
            <a:off x="4622613" y="2025592"/>
            <a:ext cx="837520" cy="824912"/>
          </a:xfrm>
          <a:solidFill>
            <a:schemeClr val="accent4"/>
          </a:solidFill>
        </p:spPr>
        <p:txBody>
          <a:bodyPr lIns="102824"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4" name="Text Placeholder 7"/>
          <p:cNvSpPr>
            <a:spLocks noGrp="1"/>
          </p:cNvSpPr>
          <p:nvPr>
            <p:ph type="body" sz="quarter" idx="28" hasCustomPrompt="1"/>
          </p:nvPr>
        </p:nvSpPr>
        <p:spPr>
          <a:xfrm>
            <a:off x="6319692" y="2025592"/>
            <a:ext cx="837520" cy="824912"/>
          </a:xfrm>
          <a:solidFill>
            <a:schemeClr val="accent1"/>
          </a:solidFill>
        </p:spPr>
        <p:txBody>
          <a:bodyPr lIns="102824"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20" name="Text Placeholder 7"/>
          <p:cNvSpPr>
            <a:spLocks noGrp="1"/>
          </p:cNvSpPr>
          <p:nvPr>
            <p:ph type="body" sz="quarter" idx="30" hasCustomPrompt="1"/>
          </p:nvPr>
        </p:nvSpPr>
        <p:spPr>
          <a:xfrm>
            <a:off x="7996578" y="2025592"/>
            <a:ext cx="837520" cy="824912"/>
          </a:xfrm>
          <a:solidFill>
            <a:srgbClr val="A22B38"/>
          </a:solidFill>
        </p:spPr>
        <p:txBody>
          <a:bodyPr lIns="102824"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9194118"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6" tIns="34289" rIns="68556" bIns="34289" rtlCol="0" anchor="t"/>
          <a:lstStyle/>
          <a:p>
            <a:pPr defTabSz="685528"/>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31802993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599"/>
            <a:ext cx="1645920" cy="1477737"/>
          </a:xfrm>
          <a:solidFill>
            <a:schemeClr val="tx2"/>
          </a:solidFill>
        </p:spPr>
        <p:txBody>
          <a:bodyPr lIns="102824"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7" name="Text Placeholder 7"/>
          <p:cNvSpPr>
            <a:spLocks noGrp="1"/>
          </p:cNvSpPr>
          <p:nvPr>
            <p:ph type="body" sz="quarter" idx="15" hasCustomPrompt="1"/>
          </p:nvPr>
        </p:nvSpPr>
        <p:spPr>
          <a:xfrm>
            <a:off x="2085635" y="1371599"/>
            <a:ext cx="1645920" cy="1477737"/>
          </a:xfrm>
          <a:solidFill>
            <a:schemeClr val="accent2"/>
          </a:solidFill>
        </p:spPr>
        <p:txBody>
          <a:bodyPr lIns="102824"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99796" y="1371599"/>
            <a:ext cx="1645920" cy="1477737"/>
          </a:xfrm>
          <a:solidFill>
            <a:schemeClr val="accent4"/>
          </a:solidFill>
        </p:spPr>
        <p:txBody>
          <a:bodyPr lIns="102824"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5513956" y="1371599"/>
            <a:ext cx="1645920" cy="1477737"/>
          </a:xfrm>
          <a:solidFill>
            <a:schemeClr val="accent1"/>
          </a:solidFill>
        </p:spPr>
        <p:txBody>
          <a:bodyPr lIns="102824"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30" name="Text Placeholder 7"/>
          <p:cNvSpPr>
            <a:spLocks noGrp="1"/>
          </p:cNvSpPr>
          <p:nvPr>
            <p:ph type="body" sz="quarter" idx="18" hasCustomPrompt="1"/>
          </p:nvPr>
        </p:nvSpPr>
        <p:spPr>
          <a:xfrm>
            <a:off x="7228115" y="1371599"/>
            <a:ext cx="1645920" cy="1477737"/>
          </a:xfrm>
          <a:solidFill>
            <a:srgbClr val="A22B38"/>
          </a:solidFill>
        </p:spPr>
        <p:txBody>
          <a:bodyPr lIns="102824"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31" name="Text Placeholder 7"/>
          <p:cNvSpPr>
            <a:spLocks noGrp="1"/>
          </p:cNvSpPr>
          <p:nvPr>
            <p:ph type="body" sz="quarter" idx="19" hasCustomPrompt="1"/>
          </p:nvPr>
        </p:nvSpPr>
        <p:spPr>
          <a:xfrm>
            <a:off x="371475" y="2849335"/>
            <a:ext cx="1645920" cy="1579790"/>
          </a:xfrm>
          <a:solidFill>
            <a:schemeClr val="accent3">
              <a:lumMod val="20000"/>
              <a:lumOff val="80000"/>
            </a:schemeClr>
          </a:solidFill>
        </p:spPr>
        <p:txBody>
          <a:bodyPr lIns="102824" tIns="102824"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7" name="Text Placeholder 7"/>
          <p:cNvSpPr>
            <a:spLocks noGrp="1"/>
          </p:cNvSpPr>
          <p:nvPr>
            <p:ph type="body" sz="quarter" idx="20" hasCustomPrompt="1"/>
          </p:nvPr>
        </p:nvSpPr>
        <p:spPr>
          <a:xfrm>
            <a:off x="2085634" y="2849335"/>
            <a:ext cx="1645922" cy="1579790"/>
          </a:xfrm>
          <a:solidFill>
            <a:schemeClr val="accent3">
              <a:lumMod val="20000"/>
              <a:lumOff val="80000"/>
            </a:schemeClr>
          </a:solidFill>
        </p:spPr>
        <p:txBody>
          <a:bodyPr lIns="102824" tIns="102824"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8" name="Text Placeholder 7"/>
          <p:cNvSpPr>
            <a:spLocks noGrp="1"/>
          </p:cNvSpPr>
          <p:nvPr>
            <p:ph type="body" sz="quarter" idx="21" hasCustomPrompt="1"/>
          </p:nvPr>
        </p:nvSpPr>
        <p:spPr>
          <a:xfrm>
            <a:off x="3799796" y="2849335"/>
            <a:ext cx="1645920" cy="1579790"/>
          </a:xfrm>
          <a:solidFill>
            <a:schemeClr val="accent3">
              <a:lumMod val="20000"/>
              <a:lumOff val="80000"/>
            </a:schemeClr>
          </a:solidFill>
        </p:spPr>
        <p:txBody>
          <a:bodyPr lIns="102824" tIns="102824"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9" name="Text Placeholder 7"/>
          <p:cNvSpPr>
            <a:spLocks noGrp="1"/>
          </p:cNvSpPr>
          <p:nvPr>
            <p:ph type="body" sz="quarter" idx="22" hasCustomPrompt="1"/>
          </p:nvPr>
        </p:nvSpPr>
        <p:spPr>
          <a:xfrm>
            <a:off x="5513956" y="2849335"/>
            <a:ext cx="1645920" cy="1579790"/>
          </a:xfrm>
          <a:solidFill>
            <a:schemeClr val="accent3">
              <a:lumMod val="20000"/>
              <a:lumOff val="80000"/>
            </a:schemeClr>
          </a:solidFill>
        </p:spPr>
        <p:txBody>
          <a:bodyPr lIns="102824" tIns="102824"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20" name="Text Placeholder 7"/>
          <p:cNvSpPr>
            <a:spLocks noGrp="1"/>
          </p:cNvSpPr>
          <p:nvPr>
            <p:ph type="body" sz="quarter" idx="23" hasCustomPrompt="1"/>
          </p:nvPr>
        </p:nvSpPr>
        <p:spPr>
          <a:xfrm>
            <a:off x="7228115" y="2849335"/>
            <a:ext cx="1645920" cy="1579790"/>
          </a:xfrm>
          <a:solidFill>
            <a:schemeClr val="accent3">
              <a:lumMod val="20000"/>
              <a:lumOff val="80000"/>
            </a:schemeClr>
          </a:solidFill>
        </p:spPr>
        <p:txBody>
          <a:bodyPr lIns="102824" tIns="102824"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Tree>
    <p:extLst>
      <p:ext uri="{BB962C8B-B14F-4D97-AF65-F5344CB8AC3E}">
        <p14:creationId xmlns:p14="http://schemas.microsoft.com/office/powerpoint/2010/main" val="58469958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6" y="1396092"/>
            <a:ext cx="1273088" cy="980694"/>
          </a:xfrm>
          <a:solidFill>
            <a:schemeClr val="tx2"/>
          </a:solidFill>
        </p:spPr>
        <p:txBody>
          <a:bodyPr lIns="102824"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76" y="2417818"/>
            <a:ext cx="1273088" cy="980694"/>
          </a:xfrm>
          <a:solidFill>
            <a:schemeClr val="accent2"/>
          </a:solidFill>
        </p:spPr>
        <p:txBody>
          <a:bodyPr lIns="102824"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76" y="3439545"/>
            <a:ext cx="1273088" cy="980694"/>
          </a:xfrm>
          <a:solidFill>
            <a:schemeClr val="accent4"/>
          </a:solidFill>
        </p:spPr>
        <p:txBody>
          <a:bodyPr lIns="102824"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738653" y="1396092"/>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738653" y="2432106"/>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738653" y="3468121"/>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376496748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96092"/>
            <a:ext cx="1275588" cy="740664"/>
          </a:xfrm>
          <a:solidFill>
            <a:schemeClr val="tx2"/>
          </a:solidFill>
        </p:spPr>
        <p:txBody>
          <a:bodyPr lIns="102824"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75" y="2165929"/>
            <a:ext cx="1275588" cy="740664"/>
          </a:xfrm>
          <a:solidFill>
            <a:schemeClr val="accent2"/>
          </a:solidFill>
        </p:spPr>
        <p:txBody>
          <a:bodyPr lIns="102824"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75" y="2935766"/>
            <a:ext cx="1275588" cy="740664"/>
          </a:xfrm>
          <a:solidFill>
            <a:schemeClr val="accent4"/>
          </a:solidFill>
        </p:spPr>
        <p:txBody>
          <a:bodyPr lIns="102824"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709737" y="1396092"/>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709737" y="2166227"/>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712458" y="2935766"/>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371475" y="3705602"/>
            <a:ext cx="1275588" cy="740664"/>
          </a:xfrm>
          <a:solidFill>
            <a:schemeClr val="accent1"/>
          </a:solidFill>
        </p:spPr>
        <p:txBody>
          <a:bodyPr lIns="102824"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712458" y="3705305"/>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72932540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94" y="1396092"/>
            <a:ext cx="787853" cy="576072"/>
          </a:xfrm>
          <a:solidFill>
            <a:schemeClr val="tx2"/>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94" y="2011410"/>
            <a:ext cx="787853" cy="576072"/>
          </a:xfrm>
          <a:solidFill>
            <a:schemeClr val="accent2"/>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94" y="2626728"/>
            <a:ext cx="787853" cy="576072"/>
          </a:xfrm>
          <a:solidFill>
            <a:schemeClr val="accent4"/>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221938" y="1396092"/>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224648" y="2009676"/>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224648" y="2623260"/>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371494" y="3242046"/>
            <a:ext cx="787853" cy="576072"/>
          </a:xfrm>
          <a:solidFill>
            <a:schemeClr val="accent1"/>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221938" y="3236844"/>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5" name="Text Placeholder 7"/>
          <p:cNvSpPr>
            <a:spLocks noGrp="1"/>
          </p:cNvSpPr>
          <p:nvPr>
            <p:ph type="body" sz="quarter" idx="23" hasCustomPrompt="1"/>
          </p:nvPr>
        </p:nvSpPr>
        <p:spPr>
          <a:xfrm>
            <a:off x="371494" y="3857363"/>
            <a:ext cx="787853" cy="576072"/>
          </a:xfrm>
          <a:solidFill>
            <a:srgbClr val="A22B38"/>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16" name="Text Placeholder 8"/>
          <p:cNvSpPr>
            <a:spLocks noGrp="1"/>
          </p:cNvSpPr>
          <p:nvPr>
            <p:ph type="body" sz="quarter" idx="24" hasCustomPrompt="1"/>
          </p:nvPr>
        </p:nvSpPr>
        <p:spPr>
          <a:xfrm>
            <a:off x="1224648" y="3850429"/>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654081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5" y="1396092"/>
            <a:ext cx="5572126" cy="960120"/>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5" y="2432106"/>
            <a:ext cx="5572126" cy="960120"/>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5" y="3468121"/>
            <a:ext cx="5572126" cy="960120"/>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6009085" y="1396621"/>
            <a:ext cx="2846784" cy="3031331"/>
          </a:xfrm>
          <a:blipFill>
            <a:blip r:embed="rId2"/>
            <a:stretch>
              <a:fillRect l="-425" t="-6228" r="636" b="-1156"/>
            </a:stretch>
          </a:blipFill>
        </p:spPr>
        <p:txBody>
          <a:bodyPr tIns="342758"/>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88522026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7" y="1396093"/>
            <a:ext cx="5572125" cy="720090"/>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7" y="2167073"/>
            <a:ext cx="5572125" cy="720090"/>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7" y="2938054"/>
            <a:ext cx="5572125" cy="720090"/>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371477" y="3709035"/>
            <a:ext cx="5572125" cy="720090"/>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6009085" y="1396621"/>
            <a:ext cx="2846784" cy="3031331"/>
          </a:xfrm>
          <a:blipFill>
            <a:blip r:embed="rId2"/>
            <a:stretch>
              <a:fillRect l="-425" t="-6228" r="636" b="-1156"/>
            </a:stretch>
          </a:blipFill>
        </p:spPr>
        <p:txBody>
          <a:bodyPr tIns="342758"/>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63359112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7" y="1396095"/>
            <a:ext cx="5572125" cy="549184"/>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7" y="2022159"/>
            <a:ext cx="5572125" cy="549184"/>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7" y="2648222"/>
            <a:ext cx="5572125" cy="549184"/>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371477" y="3274287"/>
            <a:ext cx="5572125" cy="549184"/>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3" name="Text Placeholder 8"/>
          <p:cNvSpPr>
            <a:spLocks noGrp="1"/>
          </p:cNvSpPr>
          <p:nvPr>
            <p:ph type="body" sz="quarter" idx="23" hasCustomPrompt="1"/>
          </p:nvPr>
        </p:nvSpPr>
        <p:spPr>
          <a:xfrm>
            <a:off x="371477" y="3900350"/>
            <a:ext cx="5572125" cy="549184"/>
          </a:xfrm>
          <a:solidFill>
            <a:schemeClr val="accent5">
              <a:lumMod val="40000"/>
              <a:lumOff val="60000"/>
            </a:schemeClr>
          </a:solidFill>
        </p:spPr>
        <p:txBody>
          <a:bodyPr lIns="68556" tIns="68556"/>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6009085" y="1396621"/>
            <a:ext cx="2846784" cy="3031331"/>
          </a:xfrm>
          <a:blipFill>
            <a:blip r:embed="rId2"/>
            <a:stretch>
              <a:fillRect l="-425" t="-6228" r="636" b="-1156"/>
            </a:stretch>
          </a:blipFill>
        </p:spPr>
        <p:txBody>
          <a:bodyPr tIns="342758"/>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2783316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3"/>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70"/>
            <a:ext cx="4034426" cy="1714019"/>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70"/>
            <a:ext cx="4034426" cy="1714019"/>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332051924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solidFill>
                  <a:srgbClr val="55565A">
                    <a:tint val="75000"/>
                  </a:srgbClr>
                </a:solidFill>
              </a:rPr>
              <a:pPr/>
              <a:t>6/24/2020</a:t>
            </a:fld>
            <a:endParaRPr lang="en-US">
              <a:solidFill>
                <a:srgbClr val="55565A">
                  <a:tint val="75000"/>
                </a:srgbClr>
              </a:solidFill>
            </a:endParaRPr>
          </a:p>
        </p:txBody>
      </p:sp>
      <p:sp>
        <p:nvSpPr>
          <p:cNvPr id="3" name="Footer Placeholder 2"/>
          <p:cNvSpPr>
            <a:spLocks noGrp="1"/>
          </p:cNvSpPr>
          <p:nvPr>
            <p:ph type="ftr" sz="quarter" idx="11"/>
          </p:nvPr>
        </p:nvSpPr>
        <p:spPr bwMode="gray"/>
        <p:txBody>
          <a:bodyPr/>
          <a:lstStyle/>
          <a:p>
            <a:r>
              <a:rPr lang="en-US">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Text Placeholder 6"/>
          <p:cNvSpPr>
            <a:spLocks noGrp="1"/>
          </p:cNvSpPr>
          <p:nvPr>
            <p:ph type="body" sz="quarter" idx="13" hasCustomPrompt="1"/>
          </p:nvPr>
        </p:nvSpPr>
        <p:spPr bwMode="gray">
          <a:xfrm>
            <a:off x="3384949" y="2231742"/>
            <a:ext cx="2374106" cy="457030"/>
          </a:xfrm>
        </p:spPr>
        <p:txBody>
          <a:bodyPr anchor="ctr"/>
          <a:lstStyle>
            <a:lvl1pPr algn="ctr">
              <a:defRPr>
                <a:solidFill>
                  <a:schemeClr val="accent4"/>
                </a:solidFill>
              </a:defRPr>
            </a:lvl1pPr>
          </a:lstStyle>
          <a:p>
            <a:pPr lvl="0"/>
            <a:r>
              <a:rPr lang="en-US"/>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280764045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4" tIns="107529" rIns="134424" bIns="107529"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58" indent="0">
              <a:buNone/>
              <a:defRPr sz="1500">
                <a:solidFill>
                  <a:schemeClr val="tx1">
                    <a:tint val="75000"/>
                  </a:schemeClr>
                </a:solidFill>
              </a:defRPr>
            </a:lvl2pPr>
            <a:lvl3pPr marL="685528" indent="0">
              <a:buNone/>
              <a:defRPr sz="1400">
                <a:solidFill>
                  <a:schemeClr val="tx1">
                    <a:tint val="75000"/>
                  </a:schemeClr>
                </a:solidFill>
              </a:defRPr>
            </a:lvl3pPr>
            <a:lvl4pPr marL="1028292" indent="0">
              <a:buNone/>
              <a:defRPr sz="1200">
                <a:solidFill>
                  <a:schemeClr val="tx1">
                    <a:tint val="75000"/>
                  </a:schemeClr>
                </a:solidFill>
              </a:defRPr>
            </a:lvl4pPr>
            <a:lvl5pPr marL="1371056" indent="0">
              <a:buNone/>
              <a:defRPr sz="1200">
                <a:solidFill>
                  <a:schemeClr val="tx1">
                    <a:tint val="75000"/>
                  </a:schemeClr>
                </a:solidFill>
              </a:defRPr>
            </a:lvl5pPr>
            <a:lvl6pPr marL="1713827" indent="0">
              <a:buNone/>
              <a:defRPr sz="1200">
                <a:solidFill>
                  <a:schemeClr val="tx1">
                    <a:tint val="75000"/>
                  </a:schemeClr>
                </a:solidFill>
              </a:defRPr>
            </a:lvl6pPr>
            <a:lvl7pPr marL="2056583" indent="0">
              <a:buNone/>
              <a:defRPr sz="1200">
                <a:solidFill>
                  <a:schemeClr val="tx1">
                    <a:tint val="75000"/>
                  </a:schemeClr>
                </a:solidFill>
              </a:defRPr>
            </a:lvl7pPr>
            <a:lvl8pPr marL="2399340" indent="0">
              <a:buNone/>
              <a:defRPr sz="1200">
                <a:solidFill>
                  <a:schemeClr val="tx1">
                    <a:tint val="75000"/>
                  </a:schemeClr>
                </a:solidFill>
              </a:defRPr>
            </a:lvl8pPr>
            <a:lvl9pPr marL="2742098" indent="0">
              <a:buNone/>
              <a:defRPr sz="1200">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89920516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58" indent="0">
              <a:buNone/>
              <a:defRPr sz="1500">
                <a:solidFill>
                  <a:schemeClr val="tx1">
                    <a:tint val="75000"/>
                  </a:schemeClr>
                </a:solidFill>
              </a:defRPr>
            </a:lvl2pPr>
            <a:lvl3pPr marL="685528" indent="0">
              <a:buNone/>
              <a:defRPr sz="1400">
                <a:solidFill>
                  <a:schemeClr val="tx1">
                    <a:tint val="75000"/>
                  </a:schemeClr>
                </a:solidFill>
              </a:defRPr>
            </a:lvl3pPr>
            <a:lvl4pPr marL="1028292" indent="0">
              <a:buNone/>
              <a:defRPr sz="1200">
                <a:solidFill>
                  <a:schemeClr val="tx1">
                    <a:tint val="75000"/>
                  </a:schemeClr>
                </a:solidFill>
              </a:defRPr>
            </a:lvl4pPr>
            <a:lvl5pPr marL="1371056" indent="0">
              <a:buNone/>
              <a:defRPr sz="1200">
                <a:solidFill>
                  <a:schemeClr val="tx1">
                    <a:tint val="75000"/>
                  </a:schemeClr>
                </a:solidFill>
              </a:defRPr>
            </a:lvl5pPr>
            <a:lvl6pPr marL="1713827" indent="0">
              <a:buNone/>
              <a:defRPr sz="1200">
                <a:solidFill>
                  <a:schemeClr val="tx1">
                    <a:tint val="75000"/>
                  </a:schemeClr>
                </a:solidFill>
              </a:defRPr>
            </a:lvl6pPr>
            <a:lvl7pPr marL="2056583" indent="0">
              <a:buNone/>
              <a:defRPr sz="1200">
                <a:solidFill>
                  <a:schemeClr val="tx1">
                    <a:tint val="75000"/>
                  </a:schemeClr>
                </a:solidFill>
              </a:defRPr>
            </a:lvl7pPr>
            <a:lvl8pPr marL="2399340" indent="0">
              <a:buNone/>
              <a:defRPr sz="1200">
                <a:solidFill>
                  <a:schemeClr val="tx1">
                    <a:tint val="75000"/>
                  </a:schemeClr>
                </a:solidFill>
              </a:defRPr>
            </a:lvl8pPr>
            <a:lvl9pPr marL="2742098" indent="0">
              <a:buNone/>
              <a:defRPr sz="12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4" tIns="107529" rIns="134424" bIns="107529"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4" tIns="107529" rIns="134424" bIns="107529"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56205856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58" indent="0">
              <a:buNone/>
              <a:defRPr sz="1500">
                <a:solidFill>
                  <a:schemeClr val="tx1">
                    <a:tint val="75000"/>
                  </a:schemeClr>
                </a:solidFill>
              </a:defRPr>
            </a:lvl2pPr>
            <a:lvl3pPr marL="685528" indent="0">
              <a:buNone/>
              <a:defRPr sz="1400">
                <a:solidFill>
                  <a:schemeClr val="tx1">
                    <a:tint val="75000"/>
                  </a:schemeClr>
                </a:solidFill>
              </a:defRPr>
            </a:lvl3pPr>
            <a:lvl4pPr marL="1028292" indent="0">
              <a:buNone/>
              <a:defRPr sz="1200">
                <a:solidFill>
                  <a:schemeClr val="tx1">
                    <a:tint val="75000"/>
                  </a:schemeClr>
                </a:solidFill>
              </a:defRPr>
            </a:lvl4pPr>
            <a:lvl5pPr marL="1371056" indent="0">
              <a:buNone/>
              <a:defRPr sz="1200">
                <a:solidFill>
                  <a:schemeClr val="tx1">
                    <a:tint val="75000"/>
                  </a:schemeClr>
                </a:solidFill>
              </a:defRPr>
            </a:lvl5pPr>
            <a:lvl6pPr marL="1713827" indent="0">
              <a:buNone/>
              <a:defRPr sz="1200">
                <a:solidFill>
                  <a:schemeClr val="tx1">
                    <a:tint val="75000"/>
                  </a:schemeClr>
                </a:solidFill>
              </a:defRPr>
            </a:lvl6pPr>
            <a:lvl7pPr marL="2056583" indent="0">
              <a:buNone/>
              <a:defRPr sz="1200">
                <a:solidFill>
                  <a:schemeClr val="tx1">
                    <a:tint val="75000"/>
                  </a:schemeClr>
                </a:solidFill>
              </a:defRPr>
            </a:lvl7pPr>
            <a:lvl8pPr marL="2399340" indent="0">
              <a:buNone/>
              <a:defRPr sz="1200">
                <a:solidFill>
                  <a:schemeClr val="tx1">
                    <a:tint val="75000"/>
                  </a:schemeClr>
                </a:solidFill>
              </a:defRPr>
            </a:lvl8pPr>
            <a:lvl9pPr marL="2742098" indent="0">
              <a:buNone/>
              <a:defRPr sz="1200">
                <a:solidFill>
                  <a:schemeClr val="tx1">
                    <a:tint val="75000"/>
                  </a:schemeClr>
                </a:solidFill>
              </a:defRPr>
            </a:lvl9pPr>
          </a:lstStyle>
          <a:p>
            <a:pPr lvl="0"/>
            <a:r>
              <a:rPr lang="en-US"/>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4" tIns="107529" rIns="134424" bIns="107529"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4" tIns="107529" rIns="134424" bIns="107529"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375717691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58" indent="0">
              <a:buNone/>
              <a:defRPr sz="1500">
                <a:solidFill>
                  <a:schemeClr val="tx1">
                    <a:tint val="75000"/>
                  </a:schemeClr>
                </a:solidFill>
              </a:defRPr>
            </a:lvl2pPr>
            <a:lvl3pPr marL="685528" indent="0">
              <a:buNone/>
              <a:defRPr sz="1400">
                <a:solidFill>
                  <a:schemeClr val="tx1">
                    <a:tint val="75000"/>
                  </a:schemeClr>
                </a:solidFill>
              </a:defRPr>
            </a:lvl3pPr>
            <a:lvl4pPr marL="1028292" indent="0">
              <a:buNone/>
              <a:defRPr sz="1200">
                <a:solidFill>
                  <a:schemeClr val="tx1">
                    <a:tint val="75000"/>
                  </a:schemeClr>
                </a:solidFill>
              </a:defRPr>
            </a:lvl4pPr>
            <a:lvl5pPr marL="1371056" indent="0">
              <a:buNone/>
              <a:defRPr sz="1200">
                <a:solidFill>
                  <a:schemeClr val="tx1">
                    <a:tint val="75000"/>
                  </a:schemeClr>
                </a:solidFill>
              </a:defRPr>
            </a:lvl5pPr>
            <a:lvl6pPr marL="1713827" indent="0">
              <a:buNone/>
              <a:defRPr sz="1200">
                <a:solidFill>
                  <a:schemeClr val="tx1">
                    <a:tint val="75000"/>
                  </a:schemeClr>
                </a:solidFill>
              </a:defRPr>
            </a:lvl6pPr>
            <a:lvl7pPr marL="2056583" indent="0">
              <a:buNone/>
              <a:defRPr sz="1200">
                <a:solidFill>
                  <a:schemeClr val="tx1">
                    <a:tint val="75000"/>
                  </a:schemeClr>
                </a:solidFill>
              </a:defRPr>
            </a:lvl7pPr>
            <a:lvl8pPr marL="2399340" indent="0">
              <a:buNone/>
              <a:defRPr sz="1200">
                <a:solidFill>
                  <a:schemeClr val="tx1">
                    <a:tint val="75000"/>
                  </a:schemeClr>
                </a:solidFill>
              </a:defRPr>
            </a:lvl8pPr>
            <a:lvl9pPr marL="2742098" indent="0">
              <a:buNone/>
              <a:defRPr sz="12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4" tIns="107529" rIns="134424" bIns="107529"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4" tIns="107529" rIns="134424" bIns="107529"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319707823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828692"/>
            <a:ext cx="4033838" cy="2139553"/>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2" y="3091543"/>
            <a:ext cx="4033838" cy="1337582"/>
          </a:xfrm>
        </p:spPr>
        <p:txBody>
          <a:bodyPr/>
          <a:lstStyle>
            <a:lvl1pPr marL="0" indent="0">
              <a:buNone/>
              <a:defRPr sz="2100">
                <a:solidFill>
                  <a:schemeClr val="tx1"/>
                </a:solidFill>
              </a:defRPr>
            </a:lvl1pPr>
            <a:lvl2pPr marL="342758" indent="0">
              <a:buNone/>
              <a:defRPr sz="1500">
                <a:solidFill>
                  <a:schemeClr val="tx1">
                    <a:tint val="75000"/>
                  </a:schemeClr>
                </a:solidFill>
              </a:defRPr>
            </a:lvl2pPr>
            <a:lvl3pPr marL="685528" indent="0">
              <a:buNone/>
              <a:defRPr sz="1400">
                <a:solidFill>
                  <a:schemeClr val="tx1">
                    <a:tint val="75000"/>
                  </a:schemeClr>
                </a:solidFill>
              </a:defRPr>
            </a:lvl3pPr>
            <a:lvl4pPr marL="1028292" indent="0">
              <a:buNone/>
              <a:defRPr sz="1200">
                <a:solidFill>
                  <a:schemeClr val="tx1">
                    <a:tint val="75000"/>
                  </a:schemeClr>
                </a:solidFill>
              </a:defRPr>
            </a:lvl4pPr>
            <a:lvl5pPr marL="1371056" indent="0">
              <a:buNone/>
              <a:defRPr sz="1200">
                <a:solidFill>
                  <a:schemeClr val="tx1">
                    <a:tint val="75000"/>
                  </a:schemeClr>
                </a:solidFill>
              </a:defRPr>
            </a:lvl5pPr>
            <a:lvl6pPr marL="1713827" indent="0">
              <a:buNone/>
              <a:defRPr sz="1200">
                <a:solidFill>
                  <a:schemeClr val="tx1">
                    <a:tint val="75000"/>
                  </a:schemeClr>
                </a:solidFill>
              </a:defRPr>
            </a:lvl6pPr>
            <a:lvl7pPr marL="2056583" indent="0">
              <a:buNone/>
              <a:defRPr sz="1200">
                <a:solidFill>
                  <a:schemeClr val="tx1">
                    <a:tint val="75000"/>
                  </a:schemeClr>
                </a:solidFill>
              </a:defRPr>
            </a:lvl7pPr>
            <a:lvl8pPr marL="2399340" indent="0">
              <a:buNone/>
              <a:defRPr sz="1200">
                <a:solidFill>
                  <a:schemeClr val="tx1">
                    <a:tint val="75000"/>
                  </a:schemeClr>
                </a:solidFill>
              </a:defRPr>
            </a:lvl8pPr>
            <a:lvl9pPr marL="2742098" indent="0">
              <a:buNone/>
              <a:defRPr sz="1200">
                <a:solidFill>
                  <a:schemeClr val="tx1">
                    <a:tint val="75000"/>
                  </a:schemeClr>
                </a:solidFill>
              </a:defRPr>
            </a:lvl9pPr>
          </a:lstStyle>
          <a:p>
            <a:pPr lvl="0"/>
            <a:r>
              <a:rPr lang="en-US"/>
              <a:t>Subhead if needed or speaker name </a:t>
            </a:r>
          </a:p>
        </p:txBody>
      </p:sp>
      <p:sp>
        <p:nvSpPr>
          <p:cNvPr id="5" name="Picture Placeholder 4"/>
          <p:cNvSpPr>
            <a:spLocks noGrp="1"/>
          </p:cNvSpPr>
          <p:nvPr>
            <p:ph type="pic" sz="quarter" idx="10" hasCustomPrompt="1"/>
          </p:nvPr>
        </p:nvSpPr>
        <p:spPr bwMode="gray">
          <a:xfrm>
            <a:off x="4600580" y="0"/>
            <a:ext cx="4543425" cy="5143500"/>
          </a:xfrm>
          <a:blipFill>
            <a:blip r:embed="rId2"/>
            <a:stretch>
              <a:fillRect/>
            </a:stretch>
          </a:blipFill>
        </p:spPr>
        <p:txBody>
          <a:bodyPr lIns="685528" rIns="685528" anchor="ctr"/>
          <a:lstStyle>
            <a:lvl1pPr algn="ctr">
              <a:defRPr>
                <a:solidFill>
                  <a:schemeClr val="accent2"/>
                </a:solidFill>
              </a:defRPr>
            </a:lvl1pPr>
          </a:lstStyle>
          <a:p>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12646731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31743" y="1714500"/>
            <a:ext cx="4080518" cy="1714504"/>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solidFill>
                  <a:srgbClr val="55565A">
                    <a:tint val="75000"/>
                  </a:srgbClr>
                </a:solidFill>
              </a:rPr>
              <a:pPr/>
              <a:t>6/24/2020</a:t>
            </a:fld>
            <a:endParaRPr lang="en-US">
              <a:solidFill>
                <a:srgbClr val="55565A">
                  <a:tint val="75000"/>
                </a:srgbClr>
              </a:solidFill>
            </a:endParaRP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266831113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2928275"/>
            <a:ext cx="5383666" cy="362165"/>
          </a:xfrm>
        </p:spPr>
        <p:txBody>
          <a:bodyPr anchor="ctr"/>
          <a:lstStyle>
            <a:lvl1pPr>
              <a:defRPr sz="180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385764" y="3339707"/>
            <a:ext cx="5383666" cy="363474"/>
          </a:xfrm>
        </p:spPr>
        <p:txBody>
          <a:bodyPr anchor="ctr"/>
          <a:lstStyle>
            <a:lvl1pPr marL="0" indent="0">
              <a:buNone/>
              <a:defRPr sz="1800">
                <a:solidFill>
                  <a:schemeClr val="tx1"/>
                </a:solidFill>
              </a:defRPr>
            </a:lvl1pPr>
            <a:lvl2pPr marL="342758" indent="0">
              <a:buNone/>
              <a:defRPr sz="1500">
                <a:solidFill>
                  <a:schemeClr val="tx1">
                    <a:tint val="75000"/>
                  </a:schemeClr>
                </a:solidFill>
              </a:defRPr>
            </a:lvl2pPr>
            <a:lvl3pPr marL="685528" indent="0">
              <a:buNone/>
              <a:defRPr sz="1400">
                <a:solidFill>
                  <a:schemeClr val="tx1">
                    <a:tint val="75000"/>
                  </a:schemeClr>
                </a:solidFill>
              </a:defRPr>
            </a:lvl3pPr>
            <a:lvl4pPr marL="1028292" indent="0">
              <a:buNone/>
              <a:defRPr sz="1200">
                <a:solidFill>
                  <a:schemeClr val="tx1">
                    <a:tint val="75000"/>
                  </a:schemeClr>
                </a:solidFill>
              </a:defRPr>
            </a:lvl4pPr>
            <a:lvl5pPr marL="1371056" indent="0">
              <a:buNone/>
              <a:defRPr sz="1200">
                <a:solidFill>
                  <a:schemeClr val="tx1">
                    <a:tint val="75000"/>
                  </a:schemeClr>
                </a:solidFill>
              </a:defRPr>
            </a:lvl5pPr>
            <a:lvl6pPr marL="1713827" indent="0">
              <a:buNone/>
              <a:defRPr sz="1200">
                <a:solidFill>
                  <a:schemeClr val="tx1">
                    <a:tint val="75000"/>
                  </a:schemeClr>
                </a:solidFill>
              </a:defRPr>
            </a:lvl6pPr>
            <a:lvl7pPr marL="2056583" indent="0">
              <a:buNone/>
              <a:defRPr sz="1200">
                <a:solidFill>
                  <a:schemeClr val="tx1">
                    <a:tint val="75000"/>
                  </a:schemeClr>
                </a:solidFill>
              </a:defRPr>
            </a:lvl7pPr>
            <a:lvl8pPr marL="2399340" indent="0">
              <a:buNone/>
              <a:defRPr sz="1200">
                <a:solidFill>
                  <a:schemeClr val="tx1">
                    <a:tint val="75000"/>
                  </a:schemeClr>
                </a:solidFill>
              </a:defRPr>
            </a:lvl8pPr>
            <a:lvl9pPr marL="2742098" indent="0">
              <a:buNone/>
              <a:defRPr sz="1200">
                <a:solidFill>
                  <a:schemeClr val="tx1">
                    <a:tint val="75000"/>
                  </a:schemeClr>
                </a:solidFill>
              </a:defRPr>
            </a:lvl9pPr>
          </a:lstStyle>
          <a:p>
            <a:pPr lvl="0"/>
            <a:r>
              <a:rPr lang="en-US"/>
              <a:t>Title</a:t>
            </a:r>
          </a:p>
        </p:txBody>
      </p:sp>
      <p:sp>
        <p:nvSpPr>
          <p:cNvPr id="4" name="TextBox 3"/>
          <p:cNvSpPr txBox="1"/>
          <p:nvPr/>
        </p:nvSpPr>
        <p:spPr bwMode="gray">
          <a:xfrm>
            <a:off x="371476" y="1901290"/>
            <a:ext cx="2282676" cy="553998"/>
          </a:xfrm>
          <a:prstGeom prst="rect">
            <a:avLst/>
          </a:prstGeom>
          <a:noFill/>
        </p:spPr>
        <p:txBody>
          <a:bodyPr wrap="none" lIns="0" tIns="0" rIns="0" bIns="0" rtlCol="0">
            <a:spAutoFit/>
          </a:bodyPr>
          <a:lstStyle/>
          <a:p>
            <a:pPr defTabSz="685528"/>
            <a:r>
              <a:rPr lang="en-US" sz="3600">
                <a:solidFill>
                  <a:srgbClr val="55565A"/>
                </a:solidFill>
              </a:rPr>
              <a:t>Thank you.</a:t>
            </a:r>
          </a:p>
        </p:txBody>
      </p:sp>
      <p:sp>
        <p:nvSpPr>
          <p:cNvPr id="8" name="TextBox 7"/>
          <p:cNvSpPr txBox="1"/>
          <p:nvPr/>
        </p:nvSpPr>
        <p:spPr bwMode="gray">
          <a:xfrm>
            <a:off x="371475" y="2586675"/>
            <a:ext cx="2406108" cy="323165"/>
          </a:xfrm>
          <a:prstGeom prst="rect">
            <a:avLst/>
          </a:prstGeom>
          <a:noFill/>
        </p:spPr>
        <p:txBody>
          <a:bodyPr wrap="none" lIns="0" tIns="0" rIns="0" bIns="0" rtlCol="0">
            <a:spAutoFit/>
          </a:bodyPr>
          <a:lstStyle/>
          <a:p>
            <a:pPr defTabSz="685528"/>
            <a:r>
              <a:rPr lang="en-US" sz="2100">
                <a:solidFill>
                  <a:srgbClr val="55565A"/>
                </a:solidFill>
              </a:rPr>
              <a:t>Contact information:</a:t>
            </a:r>
          </a:p>
        </p:txBody>
      </p:sp>
      <p:sp>
        <p:nvSpPr>
          <p:cNvPr id="9" name="Text Placeholder 2"/>
          <p:cNvSpPr>
            <a:spLocks noGrp="1"/>
          </p:cNvSpPr>
          <p:nvPr>
            <p:ph type="body" idx="10" hasCustomPrompt="1"/>
          </p:nvPr>
        </p:nvSpPr>
        <p:spPr bwMode="gray">
          <a:xfrm>
            <a:off x="385761" y="3752466"/>
            <a:ext cx="5383666" cy="363474"/>
          </a:xfrm>
        </p:spPr>
        <p:txBody>
          <a:bodyPr anchor="ctr"/>
          <a:lstStyle>
            <a:lvl1pPr marL="0" indent="0">
              <a:buNone/>
              <a:defRPr sz="1800">
                <a:solidFill>
                  <a:schemeClr val="tx1"/>
                </a:solidFill>
              </a:defRPr>
            </a:lvl1pPr>
            <a:lvl2pPr marL="342758" indent="0">
              <a:buNone/>
              <a:defRPr sz="1500">
                <a:solidFill>
                  <a:schemeClr val="tx1">
                    <a:tint val="75000"/>
                  </a:schemeClr>
                </a:solidFill>
              </a:defRPr>
            </a:lvl2pPr>
            <a:lvl3pPr marL="685528" indent="0">
              <a:buNone/>
              <a:defRPr sz="1400">
                <a:solidFill>
                  <a:schemeClr val="tx1">
                    <a:tint val="75000"/>
                  </a:schemeClr>
                </a:solidFill>
              </a:defRPr>
            </a:lvl3pPr>
            <a:lvl4pPr marL="1028292" indent="0">
              <a:buNone/>
              <a:defRPr sz="1200">
                <a:solidFill>
                  <a:schemeClr val="tx1">
                    <a:tint val="75000"/>
                  </a:schemeClr>
                </a:solidFill>
              </a:defRPr>
            </a:lvl4pPr>
            <a:lvl5pPr marL="1371056" indent="0">
              <a:buNone/>
              <a:defRPr sz="1200">
                <a:solidFill>
                  <a:schemeClr val="tx1">
                    <a:tint val="75000"/>
                  </a:schemeClr>
                </a:solidFill>
              </a:defRPr>
            </a:lvl5pPr>
            <a:lvl6pPr marL="1713827" indent="0">
              <a:buNone/>
              <a:defRPr sz="1200">
                <a:solidFill>
                  <a:schemeClr val="tx1">
                    <a:tint val="75000"/>
                  </a:schemeClr>
                </a:solidFill>
              </a:defRPr>
            </a:lvl6pPr>
            <a:lvl7pPr marL="2056583" indent="0">
              <a:buNone/>
              <a:defRPr sz="1200">
                <a:solidFill>
                  <a:schemeClr val="tx1">
                    <a:tint val="75000"/>
                  </a:schemeClr>
                </a:solidFill>
              </a:defRPr>
            </a:lvl7pPr>
            <a:lvl8pPr marL="2399340" indent="0">
              <a:buNone/>
              <a:defRPr sz="1200">
                <a:solidFill>
                  <a:schemeClr val="tx1">
                    <a:tint val="75000"/>
                  </a:schemeClr>
                </a:solidFill>
              </a:defRPr>
            </a:lvl8pPr>
            <a:lvl9pPr marL="2742098" indent="0">
              <a:buNone/>
              <a:defRPr sz="1200">
                <a:solidFill>
                  <a:schemeClr val="tx1">
                    <a:tint val="75000"/>
                  </a:schemeClr>
                </a:solidFill>
              </a:defRPr>
            </a:lvl9pPr>
          </a:lstStyle>
          <a:p>
            <a:pPr lvl="0"/>
            <a:r>
              <a:rPr lang="en-US"/>
              <a:t>Tel: 123-456-7890</a:t>
            </a:r>
          </a:p>
        </p:txBody>
      </p:sp>
      <p:sp>
        <p:nvSpPr>
          <p:cNvPr id="13" name="TextBox 12"/>
          <p:cNvSpPr txBox="1"/>
          <p:nvPr/>
        </p:nvSpPr>
        <p:spPr bwMode="gray">
          <a:xfrm>
            <a:off x="371476" y="1901290"/>
            <a:ext cx="2282676" cy="553998"/>
          </a:xfrm>
          <a:prstGeom prst="rect">
            <a:avLst/>
          </a:prstGeom>
          <a:noFill/>
        </p:spPr>
        <p:txBody>
          <a:bodyPr wrap="none" lIns="0" tIns="0" rIns="0" bIns="0" rtlCol="0">
            <a:spAutoFit/>
          </a:bodyPr>
          <a:lstStyle/>
          <a:p>
            <a:pPr defTabSz="685528"/>
            <a:r>
              <a:rPr lang="en-US" sz="3600">
                <a:solidFill>
                  <a:srgbClr val="55565A"/>
                </a:solidFill>
              </a:rPr>
              <a:t>Thank you.</a:t>
            </a:r>
          </a:p>
        </p:txBody>
      </p:sp>
      <p:sp>
        <p:nvSpPr>
          <p:cNvPr id="14" name="TextBox 13"/>
          <p:cNvSpPr txBox="1"/>
          <p:nvPr/>
        </p:nvSpPr>
        <p:spPr bwMode="gray">
          <a:xfrm>
            <a:off x="371475" y="2586675"/>
            <a:ext cx="2406108" cy="323165"/>
          </a:xfrm>
          <a:prstGeom prst="rect">
            <a:avLst/>
          </a:prstGeom>
          <a:noFill/>
        </p:spPr>
        <p:txBody>
          <a:bodyPr wrap="none" lIns="0" tIns="0" rIns="0" bIns="0" rtlCol="0">
            <a:spAutoFit/>
          </a:bodyPr>
          <a:lstStyle/>
          <a:p>
            <a:pPr defTabSz="685528"/>
            <a:r>
              <a:rPr lang="en-US" sz="2100">
                <a:solidFill>
                  <a:srgbClr val="55565A"/>
                </a:solidFill>
              </a:rPr>
              <a:t>Contact information:</a:t>
            </a:r>
          </a:p>
        </p:txBody>
      </p:sp>
      <p:sp>
        <p:nvSpPr>
          <p:cNvPr id="15" name="TextBox 14"/>
          <p:cNvSpPr txBox="1"/>
          <p:nvPr/>
        </p:nvSpPr>
        <p:spPr bwMode="gray">
          <a:xfrm>
            <a:off x="371476" y="1901290"/>
            <a:ext cx="2282676" cy="553998"/>
          </a:xfrm>
          <a:prstGeom prst="rect">
            <a:avLst/>
          </a:prstGeom>
          <a:noFill/>
        </p:spPr>
        <p:txBody>
          <a:bodyPr wrap="none" lIns="0" tIns="0" rIns="0" bIns="0" rtlCol="0">
            <a:spAutoFit/>
          </a:bodyPr>
          <a:lstStyle/>
          <a:p>
            <a:pPr defTabSz="685528"/>
            <a:r>
              <a:rPr lang="en-US" sz="3600">
                <a:solidFill>
                  <a:srgbClr val="55565A"/>
                </a:solidFill>
              </a:rPr>
              <a:t>Thank you.</a:t>
            </a:r>
          </a:p>
        </p:txBody>
      </p:sp>
      <p:sp>
        <p:nvSpPr>
          <p:cNvPr id="16" name="TextBox 15"/>
          <p:cNvSpPr txBox="1"/>
          <p:nvPr/>
        </p:nvSpPr>
        <p:spPr bwMode="gray">
          <a:xfrm>
            <a:off x="371475" y="2586675"/>
            <a:ext cx="2406108" cy="323165"/>
          </a:xfrm>
          <a:prstGeom prst="rect">
            <a:avLst/>
          </a:prstGeom>
          <a:noFill/>
        </p:spPr>
        <p:txBody>
          <a:bodyPr wrap="none" lIns="0" tIns="0" rIns="0" bIns="0" rtlCol="0">
            <a:spAutoFit/>
          </a:bodyPr>
          <a:lstStyle/>
          <a:p>
            <a:pPr defTabSz="685528"/>
            <a:r>
              <a:rPr lang="en-US" sz="2100">
                <a:solidFill>
                  <a:srgbClr val="55565A"/>
                </a:solidFill>
              </a:rPr>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371476" y="1901290"/>
            <a:ext cx="2282676" cy="553998"/>
          </a:xfrm>
          <a:prstGeom prst="rect">
            <a:avLst/>
          </a:prstGeom>
          <a:noFill/>
        </p:spPr>
        <p:txBody>
          <a:bodyPr wrap="none" lIns="0" tIns="0" rIns="0" bIns="0" rtlCol="0">
            <a:spAutoFit/>
          </a:bodyPr>
          <a:lstStyle/>
          <a:p>
            <a:pPr defTabSz="685528"/>
            <a:r>
              <a:rPr lang="en-US" sz="3600">
                <a:solidFill>
                  <a:srgbClr val="55565A"/>
                </a:solidFill>
              </a:rPr>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371475" y="2586675"/>
            <a:ext cx="2406108" cy="323165"/>
          </a:xfrm>
          <a:prstGeom prst="rect">
            <a:avLst/>
          </a:prstGeom>
          <a:noFill/>
        </p:spPr>
        <p:txBody>
          <a:bodyPr wrap="none" lIns="0" tIns="0" rIns="0" bIns="0" rtlCol="0">
            <a:spAutoFit/>
          </a:bodyPr>
          <a:lstStyle/>
          <a:p>
            <a:pPr defTabSz="685528"/>
            <a:r>
              <a:rPr lang="en-US" sz="2100">
                <a:solidFill>
                  <a:srgbClr val="55565A"/>
                </a:solidFill>
              </a:rPr>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371476" y="1901290"/>
            <a:ext cx="2282676" cy="553998"/>
          </a:xfrm>
          <a:prstGeom prst="rect">
            <a:avLst/>
          </a:prstGeom>
          <a:noFill/>
        </p:spPr>
        <p:txBody>
          <a:bodyPr wrap="none" lIns="0" tIns="0" rIns="0" bIns="0" rtlCol="0">
            <a:spAutoFit/>
          </a:bodyPr>
          <a:lstStyle/>
          <a:p>
            <a:pPr defTabSz="685528"/>
            <a:r>
              <a:rPr lang="en-US" sz="3600">
                <a:solidFill>
                  <a:srgbClr val="55565A"/>
                </a:solidFill>
              </a:rPr>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371475" y="2586675"/>
            <a:ext cx="2406108" cy="323165"/>
          </a:xfrm>
          <a:prstGeom prst="rect">
            <a:avLst/>
          </a:prstGeom>
          <a:noFill/>
        </p:spPr>
        <p:txBody>
          <a:bodyPr wrap="none" lIns="0" tIns="0" rIns="0" bIns="0" rtlCol="0">
            <a:spAutoFit/>
          </a:bodyPr>
          <a:lstStyle/>
          <a:p>
            <a:pPr defTabSz="685528"/>
            <a:r>
              <a:rPr lang="en-US" sz="2100">
                <a:solidFill>
                  <a:srgbClr val="55565A"/>
                </a:solidFill>
              </a:rPr>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4" tIns="107529" rIns="134424" bIns="107529"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371476" y="1901290"/>
            <a:ext cx="2282676" cy="553998"/>
          </a:xfrm>
          <a:prstGeom prst="rect">
            <a:avLst/>
          </a:prstGeom>
          <a:noFill/>
        </p:spPr>
        <p:txBody>
          <a:bodyPr wrap="none" lIns="0" tIns="0" rIns="0" bIns="0" rtlCol="0">
            <a:spAutoFit/>
          </a:bodyPr>
          <a:lstStyle/>
          <a:p>
            <a:pPr defTabSz="685528"/>
            <a:r>
              <a:rPr lang="en-US" sz="3600">
                <a:solidFill>
                  <a:srgbClr val="55565A"/>
                </a:solidFill>
              </a:rPr>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371475" y="2586675"/>
            <a:ext cx="2406108" cy="323165"/>
          </a:xfrm>
          <a:prstGeom prst="rect">
            <a:avLst/>
          </a:prstGeom>
          <a:noFill/>
        </p:spPr>
        <p:txBody>
          <a:bodyPr wrap="none" lIns="0" tIns="0" rIns="0" bIns="0" rtlCol="0">
            <a:spAutoFit/>
          </a:bodyPr>
          <a:lstStyle/>
          <a:p>
            <a:pPr defTabSz="685528"/>
            <a:r>
              <a:rPr lang="en-US" sz="2100">
                <a:solidFill>
                  <a:srgbClr val="55565A"/>
                </a:solidFill>
              </a:rPr>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4" tIns="107529" rIns="134424" bIns="107529" numCol="1" spcCol="0" rtlCol="0" fromWordArt="0" anchor="t" anchorCtr="0" forceAA="0" compatLnSpc="1">
            <a:prstTxWarp prst="textNoShape">
              <a:avLst/>
            </a:prstTxWarp>
            <a:noAutofit/>
          </a:bodyPr>
          <a:lstStyle/>
          <a:p>
            <a:pPr algn="ctr" defTabSz="685375"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101865460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Walkin business">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87" r="85"/>
          <a:stretch/>
        </p:blipFill>
        <p:spPr>
          <a:xfrm>
            <a:off x="0" y="19"/>
            <a:ext cx="9144000" cy="5148025"/>
          </a:xfrm>
          <a:prstGeom prst="rect">
            <a:avLst/>
          </a:prstGeom>
        </p:spPr>
      </p:pic>
      <p:sp>
        <p:nvSpPr>
          <p:cNvPr id="11" name="Rectangle 10"/>
          <p:cNvSpPr/>
          <p:nvPr userDrawn="1"/>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5" rIns="0" bIns="45705" numCol="1" rtlCol="0" anchor="ctr" anchorCtr="0" compatLnSpc="1">
            <a:prstTxWarp prst="textNoShape">
              <a:avLst/>
            </a:prstTxWarp>
          </a:bodyPr>
          <a:lstStyle/>
          <a:p>
            <a:pPr algn="ctr" defTabSz="913791"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0" name="Text Placeholder 4"/>
          <p:cNvSpPr>
            <a:spLocks noGrp="1"/>
          </p:cNvSpPr>
          <p:nvPr>
            <p:ph type="body" sz="quarter" idx="12" hasCustomPrompt="1"/>
          </p:nvPr>
        </p:nvSpPr>
        <p:spPr>
          <a:xfrm>
            <a:off x="845889" y="2907954"/>
            <a:ext cx="4664752" cy="1345996"/>
          </a:xfrm>
          <a:prstGeom prst="rect">
            <a:avLst/>
          </a:prstGeom>
          <a:noFill/>
        </p:spPr>
        <p:txBody>
          <a:bodyPr lIns="0" tIns="107523" rIns="0" bIns="107523">
            <a:noAutofit/>
          </a:bodyPr>
          <a:lstStyle>
            <a:lvl1pPr marL="0" indent="0">
              <a:spcBef>
                <a:spcPts val="0"/>
              </a:spcBef>
              <a:buNone/>
              <a:defRPr sz="2800" spc="0" baseline="0">
                <a:solidFill>
                  <a:schemeClr val="tx1"/>
                </a:solidFill>
                <a:latin typeface="+mj-lt"/>
              </a:defRPr>
            </a:lvl1pPr>
          </a:lstStyle>
          <a:p>
            <a:pPr lvl="0"/>
            <a:r>
              <a:rPr lang="en-US"/>
              <a:t>Event city or speaker name</a:t>
            </a:r>
          </a:p>
          <a:p>
            <a:pPr lvl="0"/>
            <a:r>
              <a:rPr lang="en-US"/>
              <a:t>Date</a:t>
            </a:r>
          </a:p>
        </p:txBody>
      </p:sp>
      <p:sp>
        <p:nvSpPr>
          <p:cNvPr id="7" name="Title Placeholder 1"/>
          <p:cNvSpPr>
            <a:spLocks noGrp="1"/>
          </p:cNvSpPr>
          <p:nvPr>
            <p:ph type="title"/>
          </p:nvPr>
        </p:nvSpPr>
        <p:spPr>
          <a:xfrm>
            <a:off x="845888" y="666577"/>
            <a:ext cx="4631922" cy="2187680"/>
          </a:xfrm>
          <a:prstGeom prst="rect">
            <a:avLst/>
          </a:prstGeom>
        </p:spPr>
        <p:txBody>
          <a:bodyPr vert="horz" wrap="square" lIns="0" tIns="0" rIns="0" bIns="0" rtlCol="0" anchor="b" anchorCtr="0">
            <a:noAutofit/>
          </a:bodyPr>
          <a:lstStyle>
            <a:lvl1pPr marL="0" algn="l" defTabSz="685448"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4364756"/>
            <a:ext cx="1646287" cy="517404"/>
          </a:xfrm>
          <a:prstGeom prst="rect">
            <a:avLst/>
          </a:prstGeom>
        </p:spPr>
      </p:pic>
    </p:spTree>
    <p:extLst>
      <p:ext uri="{BB962C8B-B14F-4D97-AF65-F5344CB8AC3E}">
        <p14:creationId xmlns:p14="http://schemas.microsoft.com/office/powerpoint/2010/main" val="356947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015617"/>
            <a:ext cx="8401050" cy="3594497"/>
          </a:xfrm>
        </p:spPr>
        <p:txBody>
          <a:bodyPr/>
          <a:lstStyle>
            <a:lvl2pPr marL="0" indent="0">
              <a:buNone/>
              <a:defRPr>
                <a:solidFill>
                  <a:schemeClr val="tx1"/>
                </a:solidFill>
              </a:defRPr>
            </a:lvl2pPr>
            <a:lvl3pPr marL="171378" marR="0" indent="0" algn="l" defTabSz="685448"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16" indent="-166616">
              <a:buClr>
                <a:schemeClr val="accent1"/>
              </a:buClr>
              <a:defRPr>
                <a:solidFill>
                  <a:schemeClr val="tx1"/>
                </a:solidFill>
              </a:defRPr>
            </a:lvl4pPr>
            <a:lvl5pPr marL="403045" indent="-171378">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F18F5FCC-583C-47C6-9953-2F6AD74D46AE}" type="slidenum">
              <a:rPr lang="en-US" smtClean="0">
                <a:solidFill>
                  <a:srgbClr val="55565A">
                    <a:tint val="75000"/>
                  </a:srgbClr>
                </a:solidFill>
              </a:rPr>
              <a:pPr/>
              <a:t>‹#›</a:t>
            </a:fld>
            <a:endParaRPr lang="en-US">
              <a:solidFill>
                <a:srgbClr val="55565A">
                  <a:tint val="75000"/>
                </a:srgbClr>
              </a:solidFill>
            </a:endParaRPr>
          </a:p>
        </p:txBody>
      </p:sp>
      <p:cxnSp>
        <p:nvCxnSpPr>
          <p:cNvPr id="7" name="Straight Connector 6"/>
          <p:cNvCxnSpPr/>
          <p:nvPr userDrawn="1"/>
        </p:nvCxnSpPr>
        <p:spPr>
          <a:xfrm>
            <a:off x="457200" y="872066"/>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70736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Lifestyle">
    <p:spTree>
      <p:nvGrpSpPr>
        <p:cNvPr id="1" name=""/>
        <p:cNvGrpSpPr/>
        <p:nvPr/>
      </p:nvGrpSpPr>
      <p:grpSpPr>
        <a:xfrm>
          <a:off x="0" y="0"/>
          <a:ext cx="0" cy="0"/>
          <a:chOff x="0" y="0"/>
          <a:chExt cx="0" cy="0"/>
        </a:xfrm>
      </p:grpSpPr>
      <p:grpSp>
        <p:nvGrpSpPr>
          <p:cNvPr id="2" name="Group 1"/>
          <p:cNvGrpSpPr/>
          <p:nvPr userDrawn="1"/>
        </p:nvGrpSpPr>
        <p:grpSpPr>
          <a:xfrm>
            <a:off x="2283649" y="-78"/>
            <a:ext cx="6860352" cy="5143734"/>
            <a:chOff x="3105524" y="-318"/>
            <a:chExt cx="9329365" cy="6994843"/>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5524" y="-318"/>
              <a:ext cx="9329364" cy="6991350"/>
            </a:xfrm>
            <a:prstGeom prst="rect">
              <a:avLst/>
            </a:prstGeom>
          </p:spPr>
        </p:pic>
        <p:sp>
          <p:nvSpPr>
            <p:cNvPr id="11" name="Rectangle 10"/>
            <p:cNvSpPr/>
            <p:nvPr userDrawn="1"/>
          </p:nvSpPr>
          <p:spPr bwMode="auto">
            <a:xfrm>
              <a:off x="3105525" y="-318"/>
              <a:ext cx="9329364" cy="6994843"/>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82045" fontAlgn="base">
                <a:spcBef>
                  <a:spcPct val="0"/>
                </a:spcBef>
                <a:spcAft>
                  <a:spcPct val="0"/>
                </a:spcAft>
              </a:pPr>
              <a:endParaRPr lang="en-US" sz="1400">
                <a:gradFill>
                  <a:gsLst>
                    <a:gs pos="0">
                      <a:srgbClr val="FFFFFF"/>
                    </a:gs>
                    <a:gs pos="100000">
                      <a:srgbClr val="FFFFFF"/>
                    </a:gs>
                  </a:gsLst>
                  <a:lin ang="5400000" scaled="0"/>
                </a:gradFill>
              </a:endParaRPr>
            </a:p>
          </p:txBody>
        </p:sp>
      </p:grpSp>
      <p:sp>
        <p:nvSpPr>
          <p:cNvPr id="9" name="Title 1"/>
          <p:cNvSpPr>
            <a:spLocks noGrp="1"/>
          </p:cNvSpPr>
          <p:nvPr>
            <p:ph type="title" hasCustomPrompt="1"/>
          </p:nvPr>
        </p:nvSpPr>
        <p:spPr bwMode="auto">
          <a:xfrm>
            <a:off x="201723" y="1563140"/>
            <a:ext cx="6051640" cy="1344828"/>
          </a:xfrm>
          <a:noFill/>
        </p:spPr>
        <p:txBody>
          <a:bodyPr lIns="107003" tIns="66887" rIns="107003" bIns="66887" anchor="t" anchorCtr="0"/>
          <a:lstStyle>
            <a:lvl1pPr>
              <a:defRPr sz="3600" spc="-55" baseline="0">
                <a:gradFill>
                  <a:gsLst>
                    <a:gs pos="59292">
                      <a:srgbClr val="55565A"/>
                    </a:gs>
                    <a:gs pos="25926">
                      <a:srgbClr val="55565A"/>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01723" y="2907953"/>
            <a:ext cx="6051640" cy="1344828"/>
          </a:xfrm>
        </p:spPr>
        <p:txBody>
          <a:bodyPr tIns="80260" bIns="80260">
            <a:noAutofit/>
          </a:bodyPr>
          <a:lstStyle>
            <a:lvl1pPr marL="0" indent="0">
              <a:spcBef>
                <a:spcPts val="0"/>
              </a:spcBef>
              <a:buNone/>
              <a:defRPr sz="2100">
                <a:gradFill>
                  <a:gsLst>
                    <a:gs pos="59292">
                      <a:srgbClr val="55565A"/>
                    </a:gs>
                    <a:gs pos="25926">
                      <a:srgbClr val="55565A"/>
                    </a:gs>
                  </a:gsLst>
                  <a:lin ang="5400000" scaled="0"/>
                </a:gradFill>
              </a:defRPr>
            </a:lvl1pPr>
          </a:lstStyle>
          <a:p>
            <a:pPr lvl="0"/>
            <a:r>
              <a:rPr lang="en-US"/>
              <a:t>City | Date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295755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 Large Title">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56"/>
            <a:ext cx="8741257" cy="1344359"/>
          </a:xfrm>
        </p:spPr>
        <p:txBody>
          <a:bodyPr/>
          <a:lstStyle/>
          <a:p>
            <a:r>
              <a:rPr lang="en-US"/>
              <a:t>Click to edit Master title style</a:t>
            </a:r>
          </a:p>
        </p:txBody>
      </p:sp>
      <p:sp>
        <p:nvSpPr>
          <p:cNvPr id="4" name="Text Placeholder 3"/>
          <p:cNvSpPr>
            <a:spLocks noGrp="1"/>
          </p:cNvSpPr>
          <p:nvPr>
            <p:ph type="body" sz="quarter" idx="10"/>
          </p:nvPr>
        </p:nvSpPr>
        <p:spPr>
          <a:xfrm>
            <a:off x="201724" y="1563178"/>
            <a:ext cx="4034426" cy="1714019"/>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8"/>
            <a:ext cx="4034426" cy="1714019"/>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109160100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Section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2461" y="2198317"/>
            <a:ext cx="8015792" cy="984332"/>
          </a:xfrm>
          <a:noFill/>
        </p:spPr>
        <p:txBody>
          <a:bodyPr wrap="square" tIns="89612" bIns="89612" anchor="t" anchorCtr="0">
            <a:spAutoFit/>
          </a:bodyPr>
          <a:lstStyle>
            <a:lvl1pPr>
              <a:defRPr sz="5800" spc="-74" baseline="0">
                <a:gradFill>
                  <a:gsLst>
                    <a:gs pos="92035">
                      <a:schemeClr val="tx2"/>
                    </a:gs>
                    <a:gs pos="44000">
                      <a:schemeClr val="tx2"/>
                    </a:gs>
                  </a:gsLst>
                  <a:lin ang="5400000" scaled="0"/>
                </a:gradFill>
              </a:defRPr>
            </a:lvl1pPr>
          </a:lstStyle>
          <a:p>
            <a:r>
              <a:rPr lang="en-US"/>
              <a:t>Section title</a:t>
            </a:r>
          </a:p>
        </p:txBody>
      </p:sp>
      <p:sp>
        <p:nvSpPr>
          <p:cNvPr id="5" name="Slide Number Placeholder 4"/>
          <p:cNvSpPr>
            <a:spLocks noGrp="1"/>
          </p:cNvSpPr>
          <p:nvPr>
            <p:ph type="sldNum" sz="quarter" idx="10"/>
          </p:nvPr>
        </p:nvSpPr>
        <p:spPr/>
        <p:txBody>
          <a:bodyPr/>
          <a:lstStyle/>
          <a:p>
            <a:fld id="{F18F5FCC-583C-47C6-9953-2F6AD74D46AE}" type="slidenum">
              <a:rPr lang="en-US" smtClean="0">
                <a:solidFill>
                  <a:srgbClr val="55565A">
                    <a:tint val="75000"/>
                  </a:srgbClr>
                </a:solidFill>
              </a:rPr>
              <a:pPr/>
              <a:t>‹#›</a:t>
            </a:fld>
            <a:endParaRPr lang="en-US">
              <a:solidFill>
                <a:srgbClr val="55565A">
                  <a:tint val="75000"/>
                </a:srgb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4488" y="4364756"/>
            <a:ext cx="1646287" cy="517404"/>
          </a:xfrm>
          <a:prstGeom prst="rect">
            <a:avLst/>
          </a:prstGeom>
        </p:spPr>
      </p:pic>
    </p:spTree>
    <p:extLst>
      <p:ext uri="{BB962C8B-B14F-4D97-AF65-F5344CB8AC3E}">
        <p14:creationId xmlns:p14="http://schemas.microsoft.com/office/powerpoint/2010/main" val="2203635825"/>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lgn="r">
              <a:defRPr/>
            </a:lvl1pPr>
          </a:lstStyle>
          <a:p>
            <a:fld id="{F18F5FCC-583C-47C6-9953-2F6AD74D46AE}"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31914964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1721" y="890733"/>
            <a:ext cx="8741258" cy="1464226"/>
          </a:xfrm>
        </p:spPr>
        <p:txBody>
          <a:bodyPr lIns="120974" rIns="120974"/>
          <a:lstStyle>
            <a:lvl1pPr marL="0" indent="0">
              <a:buNone/>
              <a:defRPr sz="2600">
                <a:gradFill>
                  <a:gsLst>
                    <a:gs pos="1250">
                      <a:schemeClr val="tx2"/>
                    </a:gs>
                    <a:gs pos="99000">
                      <a:schemeClr val="tx2"/>
                    </a:gs>
                  </a:gsLst>
                  <a:lin ang="5400000" scaled="0"/>
                </a:gradFill>
              </a:defRPr>
            </a:lvl1pPr>
            <a:lvl2pPr marL="0" indent="0">
              <a:buFontTx/>
              <a:buNone/>
              <a:defRPr sz="1500"/>
            </a:lvl2pPr>
            <a:lvl3pPr marL="125999" indent="0">
              <a:buNone/>
              <a:defRPr/>
            </a:lvl3pPr>
            <a:lvl4pPr marL="251999" indent="0">
              <a:buNone/>
              <a:defRPr/>
            </a:lvl4pPr>
            <a:lvl5pPr marL="3779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01721" y="218345"/>
            <a:ext cx="8741258"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5" name="Picture 2" descr="Optum Home Pag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01437" y="4587150"/>
            <a:ext cx="1075835" cy="33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76647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175"/>
            <a:ext cx="9144000" cy="5148258"/>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426"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828689"/>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371476" y="2943239"/>
            <a:ext cx="5580290" cy="730703"/>
          </a:xfrm>
        </p:spPr>
        <p:txBody>
          <a:bodyPr/>
          <a:lstStyle>
            <a:lvl1pPr marL="0" indent="0" algn="l">
              <a:buNone/>
              <a:defRPr sz="2100">
                <a:solidFill>
                  <a:schemeClr val="tx1"/>
                </a:solidFill>
              </a:defRPr>
            </a:lvl1pPr>
            <a:lvl2pPr marL="342785" indent="0" algn="ctr">
              <a:buNone/>
              <a:defRPr sz="1500"/>
            </a:lvl2pPr>
            <a:lvl3pPr marL="685579" indent="0" algn="ctr">
              <a:buNone/>
              <a:defRPr sz="1400"/>
            </a:lvl3pPr>
            <a:lvl4pPr marL="1028369" indent="0" algn="ctr">
              <a:buNone/>
              <a:defRPr sz="1200"/>
            </a:lvl4pPr>
            <a:lvl5pPr marL="1371158" indent="0" algn="ctr">
              <a:buNone/>
              <a:defRPr sz="1200"/>
            </a:lvl5pPr>
            <a:lvl6pPr marL="1713953" indent="0" algn="ctr">
              <a:buNone/>
              <a:defRPr sz="1200"/>
            </a:lvl6pPr>
            <a:lvl7pPr marL="2056736" indent="0" algn="ctr">
              <a:buNone/>
              <a:defRPr sz="1200"/>
            </a:lvl7pPr>
            <a:lvl8pPr marL="2399520" indent="0" algn="ctr">
              <a:buNone/>
              <a:defRPr sz="1200"/>
            </a:lvl8pPr>
            <a:lvl9pPr marL="2742305"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bwMode="gray">
          <a:xfrm>
            <a:off x="371476" y="3742999"/>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2706D6A4-086B-4EFB-B01A-4739B42A6AAE}"/>
              </a:ext>
            </a:extLst>
          </p:cNvPr>
          <p:cNvSpPr>
            <a:spLocks noGrp="1"/>
          </p:cNvSpPr>
          <p:nvPr>
            <p:ph type="dt" sz="half" idx="14"/>
          </p:nvPr>
        </p:nvSpPr>
        <p:spPr/>
        <p:txBody>
          <a:bodyPr/>
          <a:lstStyle/>
          <a:p>
            <a:fld id="{8238B657-F5A1-CE4E-BE44-E7119FF99A44}" type="datetime1">
              <a:rPr lang="en-US" smtClean="0">
                <a:solidFill>
                  <a:srgbClr val="55565A">
                    <a:tint val="75000"/>
                  </a:srgbClr>
                </a:solidFill>
              </a:rPr>
              <a:pPr/>
              <a:t>6/24/2020</a:t>
            </a:fld>
            <a:endParaRPr lang="en-US">
              <a:solidFill>
                <a:srgbClr val="55565A">
                  <a:tint val="75000"/>
                </a:srgbClr>
              </a:solidFill>
            </a:endParaRPr>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395396941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6971"/>
            <a:ext cx="9144000" cy="5137089"/>
            <a:chOff x="0" y="-233"/>
            <a:chExt cx="9163964" cy="5148305"/>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426"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371476" y="828689"/>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a:xfrm>
            <a:off x="371476" y="2943239"/>
            <a:ext cx="5580290" cy="730703"/>
          </a:xfrm>
        </p:spPr>
        <p:txBody>
          <a:bodyPr/>
          <a:lstStyle>
            <a:lvl1pPr marL="0" indent="0" algn="l">
              <a:buNone/>
              <a:defRPr sz="2100">
                <a:solidFill>
                  <a:schemeClr val="tx1"/>
                </a:solidFill>
              </a:defRPr>
            </a:lvl1pPr>
            <a:lvl2pPr marL="342785" indent="0" algn="ctr">
              <a:buNone/>
              <a:defRPr sz="1500"/>
            </a:lvl2pPr>
            <a:lvl3pPr marL="685579" indent="0" algn="ctr">
              <a:buNone/>
              <a:defRPr sz="1400"/>
            </a:lvl3pPr>
            <a:lvl4pPr marL="1028369" indent="0" algn="ctr">
              <a:buNone/>
              <a:defRPr sz="1200"/>
            </a:lvl4pPr>
            <a:lvl5pPr marL="1371158" indent="0" algn="ctr">
              <a:buNone/>
              <a:defRPr sz="1200"/>
            </a:lvl5pPr>
            <a:lvl6pPr marL="1713953" indent="0" algn="ctr">
              <a:buNone/>
              <a:defRPr sz="1200"/>
            </a:lvl6pPr>
            <a:lvl7pPr marL="2056736" indent="0" algn="ctr">
              <a:buNone/>
              <a:defRPr sz="1200"/>
            </a:lvl7pPr>
            <a:lvl8pPr marL="2399520" indent="0" algn="ctr">
              <a:buNone/>
              <a:defRPr sz="1200"/>
            </a:lvl8pPr>
            <a:lvl9pPr marL="2742305"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a:xfrm>
            <a:off x="371476" y="3742999"/>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solidFill>
                  <a:srgbClr val="55565A">
                    <a:tint val="75000"/>
                  </a:srgbClr>
                </a:solidFill>
              </a:rPr>
              <a:pPr/>
              <a:t>6/24/2020</a:t>
            </a:fld>
            <a:endParaRPr lang="en-US">
              <a:solidFill>
                <a:srgbClr val="55565A">
                  <a:tint val="75000"/>
                </a:srgbClr>
              </a:solidFill>
            </a:endParaRPr>
          </a:p>
        </p:txBody>
      </p:sp>
      <p:pic>
        <p:nvPicPr>
          <p:cNvPr id="17" name="Picture 16">
            <a:extLst>
              <a:ext uri="{FF2B5EF4-FFF2-40B4-BE49-F238E27FC236}">
                <a16:creationId xmlns:a16="http://schemas.microsoft.com/office/drawing/2014/main" id="{6753090A-B656-45FC-9886-F280D93F60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20714703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175"/>
            <a:ext cx="9144000" cy="5143734"/>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l="203" r="503" b="622"/>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426"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828689"/>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371476" y="2943239"/>
            <a:ext cx="5580290" cy="730703"/>
          </a:xfrm>
        </p:spPr>
        <p:txBody>
          <a:bodyPr/>
          <a:lstStyle>
            <a:lvl1pPr marL="0" indent="0" algn="l">
              <a:buNone/>
              <a:defRPr sz="2100">
                <a:solidFill>
                  <a:schemeClr val="tx1"/>
                </a:solidFill>
              </a:defRPr>
            </a:lvl1pPr>
            <a:lvl2pPr marL="342785" indent="0" algn="ctr">
              <a:buNone/>
              <a:defRPr sz="1500"/>
            </a:lvl2pPr>
            <a:lvl3pPr marL="685579" indent="0" algn="ctr">
              <a:buNone/>
              <a:defRPr sz="1400"/>
            </a:lvl3pPr>
            <a:lvl4pPr marL="1028369" indent="0" algn="ctr">
              <a:buNone/>
              <a:defRPr sz="1200"/>
            </a:lvl4pPr>
            <a:lvl5pPr marL="1371158" indent="0" algn="ctr">
              <a:buNone/>
              <a:defRPr sz="1200"/>
            </a:lvl5pPr>
            <a:lvl6pPr marL="1713953" indent="0" algn="ctr">
              <a:buNone/>
              <a:defRPr sz="1200"/>
            </a:lvl6pPr>
            <a:lvl7pPr marL="2056736" indent="0" algn="ctr">
              <a:buNone/>
              <a:defRPr sz="1200"/>
            </a:lvl7pPr>
            <a:lvl8pPr marL="2399520" indent="0" algn="ctr">
              <a:buNone/>
              <a:defRPr sz="1200"/>
            </a:lvl8pPr>
            <a:lvl9pPr marL="2742305"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bwMode="gray">
          <a:xfrm>
            <a:off x="371476" y="3742999"/>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solidFill>
                  <a:srgbClr val="55565A">
                    <a:tint val="75000"/>
                  </a:srgbClr>
                </a:solidFill>
              </a:rPr>
              <a:pPr/>
              <a:t>6/24/2020</a:t>
            </a:fld>
            <a:endParaRPr lang="en-US">
              <a:solidFill>
                <a:srgbClr val="55565A">
                  <a:tint val="75000"/>
                </a:srgbClr>
              </a:solidFill>
            </a:endParaRPr>
          </a:p>
        </p:txBody>
      </p:sp>
      <p:pic>
        <p:nvPicPr>
          <p:cNvPr id="19" name="Picture 18">
            <a:extLst>
              <a:ext uri="{FF2B5EF4-FFF2-40B4-BE49-F238E27FC236}">
                <a16:creationId xmlns:a16="http://schemas.microsoft.com/office/drawing/2014/main" id="{506AFEAB-1709-4C0C-B4AA-1A4479FBF5A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400806323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9144000" cy="5143500"/>
          </a:xfrm>
          <a:solidFill>
            <a:schemeClr val="accent4"/>
          </a:solidFill>
        </p:spPr>
        <p:txBody>
          <a:bodyPr/>
          <a:lstStyle>
            <a:lvl1pPr>
              <a:defRPr/>
            </a:lvl1pPr>
          </a:lstStyle>
          <a:p>
            <a:r>
              <a:rPr lang="en-US"/>
              <a:t>Click picture icon in middle of slide to add full bleed picture</a:t>
            </a:r>
          </a:p>
        </p:txBody>
      </p:sp>
      <p:sp>
        <p:nvSpPr>
          <p:cNvPr id="14" name="Text Placeholder 3"/>
          <p:cNvSpPr>
            <a:spLocks noGrp="1"/>
          </p:cNvSpPr>
          <p:nvPr>
            <p:ph type="body" sz="quarter" idx="16" hasCustomPrompt="1"/>
          </p:nvPr>
        </p:nvSpPr>
        <p:spPr bwMode="gray">
          <a:xfrm>
            <a:off x="0" y="-4420"/>
            <a:ext cx="9144000" cy="51435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2" rIns="0" bIns="34292" numCol="1" rtlCol="0" anchor="ctr" anchorCtr="0" compatLnSpc="1">
            <a:prstTxWarp prst="textNoShape">
              <a:avLst/>
            </a:prstTxWarp>
          </a:bodyPr>
          <a:lstStyle>
            <a:lvl1pPr>
              <a:defRPr lang="en-US" sz="1500" dirty="0">
                <a:gradFill>
                  <a:gsLst>
                    <a:gs pos="0">
                      <a:srgbClr val="FFFFFF"/>
                    </a:gs>
                    <a:gs pos="100000">
                      <a:srgbClr val="FFFFFF"/>
                    </a:gs>
                  </a:gsLst>
                  <a:lin ang="5400000" scaled="0"/>
                </a:gradFill>
              </a:defRPr>
            </a:lvl1pPr>
          </a:lstStyle>
          <a:p>
            <a:pPr lvl="0" algn="ctr" defTabSz="685426" fontAlgn="base">
              <a:spcBef>
                <a:spcPct val="0"/>
              </a:spcBef>
              <a:spcAft>
                <a:spcPct val="0"/>
              </a:spcAft>
            </a:pPr>
            <a:r>
              <a:rPr lang="en-US"/>
              <a:t> </a:t>
            </a:r>
          </a:p>
        </p:txBody>
      </p:sp>
      <p:sp>
        <p:nvSpPr>
          <p:cNvPr id="2" name="Title 1"/>
          <p:cNvSpPr>
            <a:spLocks noGrp="1"/>
          </p:cNvSpPr>
          <p:nvPr>
            <p:ph type="ctrTitle" hasCustomPrompt="1"/>
          </p:nvPr>
        </p:nvSpPr>
        <p:spPr bwMode="gray">
          <a:xfrm>
            <a:off x="371476" y="828689"/>
            <a:ext cx="5580290" cy="2051879"/>
          </a:xfrm>
        </p:spPr>
        <p:txBody>
          <a:bodyPr anchor="b"/>
          <a:lstStyle>
            <a:lvl1pPr algn="l">
              <a:defRPr sz="3600"/>
            </a:lvl1pPr>
          </a:lstStyle>
          <a:p>
            <a:r>
              <a:rPr lang="en-US"/>
              <a:t>Insightful presentation title in sentence case max 3 lines | Image instructions at right</a:t>
            </a:r>
          </a:p>
        </p:txBody>
      </p:sp>
      <p:sp>
        <p:nvSpPr>
          <p:cNvPr id="3" name="Subtitle 2"/>
          <p:cNvSpPr>
            <a:spLocks noGrp="1"/>
          </p:cNvSpPr>
          <p:nvPr>
            <p:ph type="subTitle" idx="1" hasCustomPrompt="1"/>
          </p:nvPr>
        </p:nvSpPr>
        <p:spPr bwMode="gray">
          <a:xfrm>
            <a:off x="371476" y="2943239"/>
            <a:ext cx="5580290" cy="730703"/>
          </a:xfrm>
        </p:spPr>
        <p:txBody>
          <a:bodyPr/>
          <a:lstStyle>
            <a:lvl1pPr marL="0" indent="0" algn="l">
              <a:buNone/>
              <a:defRPr sz="2100">
                <a:solidFill>
                  <a:schemeClr val="tx1"/>
                </a:solidFill>
              </a:defRPr>
            </a:lvl1pPr>
            <a:lvl2pPr marL="342785" indent="0" algn="ctr">
              <a:buNone/>
              <a:defRPr sz="1500"/>
            </a:lvl2pPr>
            <a:lvl3pPr marL="685579" indent="0" algn="ctr">
              <a:buNone/>
              <a:defRPr sz="1400"/>
            </a:lvl3pPr>
            <a:lvl4pPr marL="1028369" indent="0" algn="ctr">
              <a:buNone/>
              <a:defRPr sz="1200"/>
            </a:lvl4pPr>
            <a:lvl5pPr marL="1371158" indent="0" algn="ctr">
              <a:buNone/>
              <a:defRPr sz="1200"/>
            </a:lvl5pPr>
            <a:lvl6pPr marL="1713953" indent="0" algn="ctr">
              <a:buNone/>
              <a:defRPr sz="1200"/>
            </a:lvl6pPr>
            <a:lvl7pPr marL="2056736" indent="0" algn="ctr">
              <a:buNone/>
              <a:defRPr sz="1200"/>
            </a:lvl7pPr>
            <a:lvl8pPr marL="2399520" indent="0" algn="ctr">
              <a:buNone/>
              <a:defRPr sz="1200"/>
            </a:lvl8pPr>
            <a:lvl9pPr marL="2742305" indent="0" algn="ctr">
              <a:buNone/>
              <a:defRPr sz="1200"/>
            </a:lvl9pPr>
          </a:lstStyle>
          <a:p>
            <a:r>
              <a:rPr lang="en-US"/>
              <a:t>Event City or Speaker Name</a:t>
            </a:r>
          </a:p>
        </p:txBody>
      </p:sp>
      <p:sp>
        <p:nvSpPr>
          <p:cNvPr id="9" name="Rectangle 8"/>
          <p:cNvSpPr/>
          <p:nvPr/>
        </p:nvSpPr>
        <p:spPr bwMode="gray">
          <a:xfrm>
            <a:off x="9220213"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t"/>
          <a:lstStyle/>
          <a:p>
            <a:pPr defTabSz="685579"/>
            <a:r>
              <a:rPr lang="en-US" sz="1100">
                <a:solidFill>
                  <a:srgbClr val="FFFFFF"/>
                </a:solidFill>
              </a:rPr>
              <a:t>4 STEPS to customizing this title slide</a:t>
            </a:r>
          </a:p>
          <a:p>
            <a:pPr marL="257096" indent="-257096" defTabSz="685579">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096" indent="-257096" defTabSz="685579">
              <a:buFont typeface="+mj-lt"/>
              <a:buAutoNum type="arabicPeriod"/>
            </a:pPr>
            <a:r>
              <a:rPr lang="en-US" sz="1100">
                <a:solidFill>
                  <a:srgbClr val="FFFFFF"/>
                </a:solidFill>
              </a:rPr>
              <a:t>Select white gradient overlay &gt; Send to Back</a:t>
            </a:r>
          </a:p>
          <a:p>
            <a:pPr marL="257096" indent="-257096" defTabSz="685579">
              <a:buFont typeface="+mj-lt"/>
              <a:buAutoNum type="arabicPeriod"/>
            </a:pPr>
            <a:r>
              <a:rPr lang="en-US" sz="1100">
                <a:solidFill>
                  <a:srgbClr val="FFFFFF"/>
                </a:solidFill>
              </a:rPr>
              <a:t>Click on Picture icon in center of picture placeholder &gt; Navigate to image &gt; Insert</a:t>
            </a:r>
          </a:p>
          <a:p>
            <a:pPr marL="257096" indent="-257096" defTabSz="685579">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371476" y="3742999"/>
            <a:ext cx="5580008" cy="526937"/>
          </a:xfrm>
        </p:spPr>
        <p:txBody>
          <a:bodyPr/>
          <a:lstStyle>
            <a:lvl1pPr>
              <a:defRPr>
                <a:solidFill>
                  <a:schemeClr val="tx1"/>
                </a:solidFill>
              </a:defRPr>
            </a:lvl1pPr>
          </a:lstStyle>
          <a:p>
            <a:pPr lvl="0"/>
            <a:r>
              <a:rPr lang="en-US"/>
              <a:t>Month DD, YYYY</a:t>
            </a:r>
          </a:p>
        </p:txBody>
      </p:sp>
      <p:sp>
        <p:nvSpPr>
          <p:cNvPr id="10" name="Rectangle 9"/>
          <p:cNvSpPr/>
          <p:nvPr/>
        </p:nvSpPr>
        <p:spPr bwMode="gray">
          <a:xfrm>
            <a:off x="9220213"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t"/>
          <a:lstStyle/>
          <a:p>
            <a:pPr defTabSz="685579"/>
            <a:r>
              <a:rPr lang="en-US" sz="1100">
                <a:solidFill>
                  <a:srgbClr val="FFFFFF"/>
                </a:solidFill>
              </a:rPr>
              <a:t>4 STEPS to customizing this title slide</a:t>
            </a:r>
          </a:p>
          <a:p>
            <a:pPr marL="257096" indent="-257096" defTabSz="685579">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096" indent="-257096" defTabSz="685579">
              <a:buFont typeface="+mj-lt"/>
              <a:buAutoNum type="arabicPeriod"/>
            </a:pPr>
            <a:r>
              <a:rPr lang="en-US" sz="1100">
                <a:solidFill>
                  <a:srgbClr val="FFFFFF"/>
                </a:solidFill>
              </a:rPr>
              <a:t>Select white gradient overlay &gt; Send to Back</a:t>
            </a:r>
          </a:p>
          <a:p>
            <a:pPr marL="257096" indent="-257096" defTabSz="685579">
              <a:buFont typeface="+mj-lt"/>
              <a:buAutoNum type="arabicPeriod"/>
            </a:pPr>
            <a:r>
              <a:rPr lang="en-US" sz="1100">
                <a:solidFill>
                  <a:srgbClr val="FFFFFF"/>
                </a:solidFill>
              </a:rPr>
              <a:t>Click on Picture icon in center of picture placeholder &gt; Navigate to image &gt; Insert</a:t>
            </a:r>
          </a:p>
          <a:p>
            <a:pPr marL="257096" indent="-257096" defTabSz="685579">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9220213"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t"/>
          <a:lstStyle/>
          <a:p>
            <a:pPr defTabSz="685579"/>
            <a:r>
              <a:rPr lang="en-US" sz="1100">
                <a:solidFill>
                  <a:srgbClr val="FFFFFF"/>
                </a:solidFill>
              </a:rPr>
              <a:t>4 STEPS to customizing this title slide</a:t>
            </a:r>
          </a:p>
          <a:p>
            <a:pPr marL="257096" indent="-257096" defTabSz="685579">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096" indent="-257096" defTabSz="685579">
              <a:buFont typeface="+mj-lt"/>
              <a:buAutoNum type="arabicPeriod"/>
            </a:pPr>
            <a:r>
              <a:rPr lang="en-US" sz="1100">
                <a:solidFill>
                  <a:srgbClr val="FFFFFF"/>
                </a:solidFill>
              </a:rPr>
              <a:t>Select white gradient overlay &gt; Send to Back</a:t>
            </a:r>
          </a:p>
          <a:p>
            <a:pPr marL="257096" indent="-257096" defTabSz="685579">
              <a:buFont typeface="+mj-lt"/>
              <a:buAutoNum type="arabicPeriod"/>
            </a:pPr>
            <a:r>
              <a:rPr lang="en-US" sz="1100">
                <a:solidFill>
                  <a:srgbClr val="FFFFFF"/>
                </a:solidFill>
              </a:rPr>
              <a:t>Click on Picture icon in center of picture placeholder &gt; Navigate to image &gt; Insert</a:t>
            </a:r>
          </a:p>
          <a:p>
            <a:pPr marL="257096" indent="-257096" defTabSz="685579">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a16="http://schemas.microsoft.com/office/drawing/2014/main" id="{B676653B-7108-453B-9B83-C7F4FB60F995}"/>
              </a:ext>
            </a:extLst>
          </p:cNvPr>
          <p:cNvSpPr/>
          <p:nvPr/>
        </p:nvSpPr>
        <p:spPr bwMode="gray">
          <a:xfrm>
            <a:off x="9220213"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t"/>
          <a:lstStyle/>
          <a:p>
            <a:pPr defTabSz="685579"/>
            <a:r>
              <a:rPr lang="en-US" sz="1100">
                <a:solidFill>
                  <a:srgbClr val="FFFFFF"/>
                </a:solidFill>
              </a:rPr>
              <a:t>4 STEPS to customizing this title slide</a:t>
            </a:r>
          </a:p>
          <a:p>
            <a:pPr marL="257096" indent="-257096" defTabSz="685579">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096" indent="-257096" defTabSz="685579">
              <a:buFont typeface="+mj-lt"/>
              <a:buAutoNum type="arabicPeriod"/>
            </a:pPr>
            <a:r>
              <a:rPr lang="en-US" sz="1100">
                <a:solidFill>
                  <a:srgbClr val="FFFFFF"/>
                </a:solidFill>
              </a:rPr>
              <a:t>Select white gradient overlay &gt; Send to Back</a:t>
            </a:r>
          </a:p>
          <a:p>
            <a:pPr marL="257096" indent="-257096" defTabSz="685579">
              <a:buFont typeface="+mj-lt"/>
              <a:buAutoNum type="arabicPeriod"/>
            </a:pPr>
            <a:r>
              <a:rPr lang="en-US" sz="1100">
                <a:solidFill>
                  <a:srgbClr val="FFFFFF"/>
                </a:solidFill>
              </a:rPr>
              <a:t>Click on Picture icon in center of picture placeholder &gt; Navigate to image &gt; Insert</a:t>
            </a:r>
          </a:p>
          <a:p>
            <a:pPr marL="257096" indent="-257096" defTabSz="685579">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a16="http://schemas.microsoft.com/office/drawing/2014/main" id="{69B2ADF1-764A-4F68-BB0A-1874814E7521}"/>
              </a:ext>
            </a:extLst>
          </p:cNvPr>
          <p:cNvSpPr/>
          <p:nvPr/>
        </p:nvSpPr>
        <p:spPr bwMode="gray">
          <a:xfrm>
            <a:off x="9220213"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t"/>
          <a:lstStyle/>
          <a:p>
            <a:pPr defTabSz="685579"/>
            <a:r>
              <a:rPr lang="en-US" sz="1100">
                <a:solidFill>
                  <a:srgbClr val="FFFFFF"/>
                </a:solidFill>
              </a:rPr>
              <a:t>4 STEPS to customizing this title slide</a:t>
            </a:r>
          </a:p>
          <a:p>
            <a:pPr marL="257096" indent="-257096" defTabSz="685579">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096" indent="-257096" defTabSz="685579">
              <a:buFont typeface="+mj-lt"/>
              <a:buAutoNum type="arabicPeriod"/>
            </a:pPr>
            <a:r>
              <a:rPr lang="en-US" sz="1100">
                <a:solidFill>
                  <a:srgbClr val="FFFFFF"/>
                </a:solidFill>
              </a:rPr>
              <a:t>Select white gradient overlay &gt; Send to Back</a:t>
            </a:r>
          </a:p>
          <a:p>
            <a:pPr marL="257096" indent="-257096" defTabSz="685579">
              <a:buFont typeface="+mj-lt"/>
              <a:buAutoNum type="arabicPeriod"/>
            </a:pPr>
            <a:r>
              <a:rPr lang="en-US" sz="1100">
                <a:solidFill>
                  <a:srgbClr val="FFFFFF"/>
                </a:solidFill>
              </a:rPr>
              <a:t>Click on Picture icon in center of picture placeholder &gt; Navigate to image &gt; Insert</a:t>
            </a:r>
          </a:p>
          <a:p>
            <a:pPr marL="257096" indent="-257096" defTabSz="685579">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a16="http://schemas.microsoft.com/office/drawing/2014/main" id="{F821BB3F-CBC9-45BD-BE44-5074087344C5}"/>
              </a:ext>
            </a:extLst>
          </p:cNvPr>
          <p:cNvSpPr/>
          <p:nvPr userDrawn="1"/>
        </p:nvSpPr>
        <p:spPr bwMode="gray">
          <a:xfrm>
            <a:off x="9220213"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t"/>
          <a:lstStyle/>
          <a:p>
            <a:pPr defTabSz="685579"/>
            <a:r>
              <a:rPr lang="en-US" sz="1100">
                <a:solidFill>
                  <a:srgbClr val="FFFFFF"/>
                </a:solidFill>
              </a:rPr>
              <a:t>4 STEPS to customizing this title slide</a:t>
            </a:r>
          </a:p>
          <a:p>
            <a:pPr marL="257096" indent="-257096" defTabSz="685579">
              <a:buFont typeface="+mj-lt"/>
              <a:buAutoNum type="arabicPeriod"/>
            </a:pPr>
            <a:r>
              <a:rPr lang="en-US" sz="1100">
                <a:solidFill>
                  <a:srgbClr val="FFFFFF"/>
                </a:solidFill>
              </a:rPr>
              <a:t>Right click on presentation title placeholder &gt; Send to Back</a:t>
            </a:r>
          </a:p>
          <a:p>
            <a:pPr marL="257096" indent="-257096" defTabSz="685579">
              <a:buFont typeface="+mj-lt"/>
              <a:buAutoNum type="arabicPeriod"/>
            </a:pPr>
            <a:r>
              <a:rPr lang="en-US" sz="1100">
                <a:solidFill>
                  <a:srgbClr val="FFFFFF"/>
                </a:solidFill>
              </a:rPr>
              <a:t>Select white gradient overlay &gt; Send to Back</a:t>
            </a:r>
          </a:p>
          <a:p>
            <a:pPr marL="257096" indent="-257096" defTabSz="685579">
              <a:buFont typeface="+mj-lt"/>
              <a:buAutoNum type="arabicPeriod"/>
            </a:pPr>
            <a:r>
              <a:rPr lang="en-US" sz="1100">
                <a:solidFill>
                  <a:srgbClr val="FFFFFF"/>
                </a:solidFill>
              </a:rPr>
              <a:t>Click on Picture icon in center of picture placeholder &gt; Navigate to image &gt; Insert</a:t>
            </a:r>
          </a:p>
          <a:p>
            <a:pPr marL="257096" indent="-257096" defTabSz="685579">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solidFill>
                  <a:srgbClr val="55565A">
                    <a:tint val="75000"/>
                  </a:srgbClr>
                </a:solidFill>
              </a:rPr>
              <a:pPr/>
              <a:t>6/24/2020</a:t>
            </a:fld>
            <a:endParaRPr lang="en-US">
              <a:solidFill>
                <a:srgbClr val="55565A">
                  <a:tint val="75000"/>
                </a:srgbClr>
              </a:solidFill>
            </a:endParaRPr>
          </a:p>
        </p:txBody>
      </p:sp>
      <p:sp>
        <p:nvSpPr>
          <p:cNvPr id="24" name="Text Placeholder 23">
            <a:extLst>
              <a:ext uri="{FF2B5EF4-FFF2-40B4-BE49-F238E27FC236}">
                <a16:creationId xmlns:a16="http://schemas.microsoft.com/office/drawing/2014/main" id="{0F992B04-FE0A-48EA-A5CC-B98E75A5F90D}"/>
              </a:ext>
            </a:extLst>
          </p:cNvPr>
          <p:cNvSpPr>
            <a:spLocks noGrp="1" noChangeAspect="1"/>
          </p:cNvSpPr>
          <p:nvPr>
            <p:ph type="body" sz="quarter" idx="19" hasCustomPrompt="1"/>
          </p:nvPr>
        </p:nvSpPr>
        <p:spPr>
          <a:xfrm>
            <a:off x="264836" y="4346805"/>
            <a:ext cx="1639611" cy="500734"/>
          </a:xfrm>
          <a:blipFill>
            <a:blip r:embed="rId2"/>
            <a:stretch>
              <a:fillRect/>
            </a:stretch>
          </a:blipFill>
        </p:spPr>
        <p:txBody>
          <a:bodyPr/>
          <a:lstStyle>
            <a:lvl1pPr>
              <a:defRPr/>
            </a:lvl1pPr>
          </a:lstStyle>
          <a:p>
            <a:pPr lvl="0"/>
            <a:r>
              <a:rPr lang="en-US"/>
              <a:t> </a:t>
            </a:r>
          </a:p>
        </p:txBody>
      </p:sp>
      <p:sp>
        <p:nvSpPr>
          <p:cNvPr id="25" name="Rectangle 24">
            <a:extLst>
              <a:ext uri="{FF2B5EF4-FFF2-40B4-BE49-F238E27FC236}">
                <a16:creationId xmlns:a16="http://schemas.microsoft.com/office/drawing/2014/main" id="{0519D5C0-3E30-4D27-B93A-DE8877DFA135}"/>
              </a:ext>
            </a:extLst>
          </p:cNvPr>
          <p:cNvSpPr/>
          <p:nvPr userDrawn="1"/>
        </p:nvSpPr>
        <p:spPr bwMode="gray">
          <a:xfrm>
            <a:off x="10858513"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t"/>
          <a:lstStyle/>
          <a:p>
            <a:pPr defTabSz="685579"/>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8719364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solidFill>
                  <a:srgbClr val="55565A">
                    <a:tint val="75000"/>
                  </a:srgbClr>
                </a:solidFill>
              </a:rPr>
              <a:pPr/>
              <a:t>6/24/2020</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73299846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7" y="13692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2" y="13692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3B22B7-E70D-5C40-876F-2AAFEE548D55}" type="datetime1">
              <a:rPr lang="en-US" smtClean="0">
                <a:solidFill>
                  <a:srgbClr val="55565A">
                    <a:tint val="75000"/>
                  </a:srgbClr>
                </a:solidFill>
              </a:rPr>
              <a:pPr/>
              <a:t>6/24/2020</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142577796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7" y="13692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2" y="13692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F0BFFF-AA19-A248-B278-6D3F06A4B752}" type="datetime1">
              <a:rPr lang="en-US" smtClean="0">
                <a:solidFill>
                  <a:srgbClr val="55565A">
                    <a:tint val="75000"/>
                  </a:srgbClr>
                </a:solidFill>
              </a:rPr>
              <a:pPr/>
              <a:t>6/24/2020</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9" name="Text Placeholder 2"/>
          <p:cNvSpPr>
            <a:spLocks noGrp="1"/>
          </p:cNvSpPr>
          <p:nvPr>
            <p:ph type="body" idx="13" hasCustomPrompt="1"/>
          </p:nvPr>
        </p:nvSpPr>
        <p:spPr>
          <a:xfrm>
            <a:off x="371476" y="838713"/>
            <a:ext cx="4126706" cy="369094"/>
          </a:xfrm>
        </p:spPr>
        <p:txBody>
          <a:bodyPr anchor="t"/>
          <a:lstStyle>
            <a:lvl1pPr marL="0" indent="0">
              <a:buNone/>
              <a:defRPr sz="2000" b="0">
                <a:solidFill>
                  <a:schemeClr val="accent4"/>
                </a:solidFill>
              </a:defRPr>
            </a:lvl1pPr>
            <a:lvl2pPr marL="342785" indent="0">
              <a:buNone/>
              <a:defRPr sz="1500" b="1"/>
            </a:lvl2pPr>
            <a:lvl3pPr marL="685579" indent="0">
              <a:buNone/>
              <a:defRPr sz="1400" b="1"/>
            </a:lvl3pPr>
            <a:lvl4pPr marL="1028369" indent="0">
              <a:buNone/>
              <a:defRPr sz="1200" b="1"/>
            </a:lvl4pPr>
            <a:lvl5pPr marL="1371158" indent="0">
              <a:buNone/>
              <a:defRPr sz="1200" b="1"/>
            </a:lvl5pPr>
            <a:lvl6pPr marL="1713953" indent="0">
              <a:buNone/>
              <a:defRPr sz="1200" b="1"/>
            </a:lvl6pPr>
            <a:lvl7pPr marL="2056736" indent="0">
              <a:buNone/>
              <a:defRPr sz="1200" b="1"/>
            </a:lvl7pPr>
            <a:lvl8pPr marL="2399520" indent="0">
              <a:buNone/>
              <a:defRPr sz="1200" b="1"/>
            </a:lvl8pPr>
            <a:lvl9pPr marL="2742305" indent="0">
              <a:buNone/>
              <a:defRPr sz="1200" b="1"/>
            </a:lvl9pPr>
          </a:lstStyle>
          <a:p>
            <a:pPr lvl="0"/>
            <a:r>
              <a:rPr lang="en-US"/>
              <a:t>Short subhead</a:t>
            </a:r>
          </a:p>
        </p:txBody>
      </p:sp>
      <p:sp>
        <p:nvSpPr>
          <p:cNvPr id="10" name="Text Placeholder 4"/>
          <p:cNvSpPr>
            <a:spLocks noGrp="1"/>
          </p:cNvSpPr>
          <p:nvPr>
            <p:ph type="body" sz="quarter" idx="3" hasCustomPrompt="1"/>
          </p:nvPr>
        </p:nvSpPr>
        <p:spPr>
          <a:xfrm>
            <a:off x="4629150" y="838713"/>
            <a:ext cx="4229100" cy="369094"/>
          </a:xfrm>
        </p:spPr>
        <p:txBody>
          <a:bodyPr anchor="t"/>
          <a:lstStyle>
            <a:lvl1pPr marL="0" indent="0">
              <a:buNone/>
              <a:defRPr sz="2000" b="0">
                <a:solidFill>
                  <a:schemeClr val="accent4"/>
                </a:solidFill>
              </a:defRPr>
            </a:lvl1pPr>
            <a:lvl2pPr marL="342785" indent="0">
              <a:buNone/>
              <a:defRPr sz="1500" b="1"/>
            </a:lvl2pPr>
            <a:lvl3pPr marL="685579" indent="0">
              <a:buNone/>
              <a:defRPr sz="1400" b="1"/>
            </a:lvl3pPr>
            <a:lvl4pPr marL="1028369" indent="0">
              <a:buNone/>
              <a:defRPr sz="1200" b="1"/>
            </a:lvl4pPr>
            <a:lvl5pPr marL="1371158" indent="0">
              <a:buNone/>
              <a:defRPr sz="1200" b="1"/>
            </a:lvl5pPr>
            <a:lvl6pPr marL="1713953" indent="0">
              <a:buNone/>
              <a:defRPr sz="1200" b="1"/>
            </a:lvl6pPr>
            <a:lvl7pPr marL="2056736" indent="0">
              <a:buNone/>
              <a:defRPr sz="1200" b="1"/>
            </a:lvl7pPr>
            <a:lvl8pPr marL="2399520" indent="0">
              <a:buNone/>
              <a:defRPr sz="1200" b="1"/>
            </a:lvl8pPr>
            <a:lvl9pPr marL="2742305" indent="0">
              <a:buNone/>
              <a:defRPr sz="1200" b="1"/>
            </a:lvl9pPr>
          </a:lstStyle>
          <a:p>
            <a:pPr lvl="0"/>
            <a:r>
              <a:rPr lang="en-US"/>
              <a:t>Short subhead</a:t>
            </a:r>
          </a:p>
        </p:txBody>
      </p:sp>
    </p:spTree>
    <p:extLst>
      <p:ext uri="{BB962C8B-B14F-4D97-AF65-F5344CB8AC3E}">
        <p14:creationId xmlns:p14="http://schemas.microsoft.com/office/powerpoint/2010/main" val="616511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3"/>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70"/>
            <a:ext cx="4034426" cy="1714019"/>
          </a:xfrm>
        </p:spPr>
        <p:txBody>
          <a:bodyPr wrap="square">
            <a:spAutoFit/>
          </a:bodyPr>
          <a:lstStyle>
            <a:lvl1pPr marL="157611" indent="-157611">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70"/>
            <a:ext cx="4034426" cy="1714019"/>
          </a:xfrm>
        </p:spPr>
        <p:txBody>
          <a:bodyPr wrap="square">
            <a:spAutoFit/>
          </a:bodyPr>
          <a:lstStyle>
            <a:lvl1pPr marL="157611" indent="-157611">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330228941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solidFill>
                  <a:srgbClr val="55565A">
                    <a:tint val="75000"/>
                  </a:srgbClr>
                </a:solidFill>
              </a:rPr>
              <a:pPr/>
              <a:t>6/24/2020</a:t>
            </a:fld>
            <a:endParaRPr lang="en-US">
              <a:solidFill>
                <a:srgbClr val="55565A">
                  <a:tint val="75000"/>
                </a:srgbClr>
              </a:solidFill>
            </a:endParaRPr>
          </a:p>
        </p:txBody>
      </p:sp>
      <p:sp>
        <p:nvSpPr>
          <p:cNvPr id="5" name="Slide Number Placeholder 4"/>
          <p:cNvSpPr>
            <a:spLocks noGrp="1"/>
          </p:cNvSpPr>
          <p:nvPr>
            <p:ph type="sldNum" sz="quarter" idx="12"/>
          </p:nvPr>
        </p:nvSpPr>
        <p:spPr>
          <a:xfrm>
            <a:off x="8415337" y="4865238"/>
            <a:ext cx="459242" cy="273844"/>
          </a:xfrm>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r>
              <a:rPr lang="en-US">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418805880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241978503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0" name="Text Placeholder 9"/>
          <p:cNvSpPr>
            <a:spLocks noGrp="1"/>
          </p:cNvSpPr>
          <p:nvPr>
            <p:ph type="body" sz="quarter" idx="14" hasCustomPrompt="1"/>
          </p:nvPr>
        </p:nvSpPr>
        <p:spPr>
          <a:xfrm>
            <a:off x="1139675"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878922"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683111"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3" name="Content Placeholder 2"/>
          <p:cNvSpPr>
            <a:spLocks noGrp="1"/>
          </p:cNvSpPr>
          <p:nvPr>
            <p:ph sz="half" idx="1" hasCustomPrompt="1"/>
          </p:nvPr>
        </p:nvSpPr>
        <p:spPr>
          <a:xfrm>
            <a:off x="588385" y="3301280"/>
            <a:ext cx="2501612" cy="1127857"/>
          </a:xfrm>
        </p:spPr>
        <p:txBody>
          <a:bodyPr/>
          <a:lstStyle>
            <a:lvl1pPr>
              <a:defRPr sz="1200">
                <a:solidFill>
                  <a:schemeClr val="tx2"/>
                </a:solidFill>
              </a:defRPr>
            </a:lvl1pPr>
            <a:lvl2pPr marL="171398" indent="-171398">
              <a:buFont typeface="Arial" panose="020B0604020202020204" pitchFamily="34" charset="0"/>
              <a:buChar char="•"/>
              <a:defRPr sz="1200"/>
            </a:lvl2pPr>
            <a:lvl3pPr marL="342785" indent="-171398">
              <a:buClr>
                <a:schemeClr val="tx1"/>
              </a:buClr>
              <a:buFont typeface="Arial" panose="020B0604020202020204" pitchFamily="34" charset="0"/>
              <a:buChar char="−"/>
              <a:defRPr sz="1200"/>
            </a:lvl3pPr>
            <a:lvl4pPr marL="515372" indent="-172589">
              <a:buFont typeface="Arial" panose="020B0604020202020204" pitchFamily="34" charset="0"/>
              <a:buChar char="•"/>
              <a:defRPr sz="1200"/>
            </a:lvl4pPr>
            <a:lvl5pPr>
              <a:defRPr sz="1100"/>
            </a:lvl5pPr>
          </a:lstStyle>
          <a:p>
            <a:pPr lvl="0"/>
            <a:r>
              <a:rPr lang="en-US"/>
              <a:t>Type 16 pt gray text max three lines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3327634" y="3301280"/>
            <a:ext cx="2501612" cy="1127857"/>
          </a:xfrm>
        </p:spPr>
        <p:txBody>
          <a:bodyPr/>
          <a:lstStyle>
            <a:lvl1pPr>
              <a:defRPr sz="1200">
                <a:solidFill>
                  <a:schemeClr val="tx2"/>
                </a:solidFill>
              </a:defRPr>
            </a:lvl1pPr>
            <a:lvl2pPr marL="171398" indent="-171398">
              <a:buFont typeface="Arial" panose="020B0604020202020204" pitchFamily="34" charset="0"/>
              <a:buChar char="•"/>
              <a:defRPr sz="1200"/>
            </a:lvl2pPr>
            <a:lvl3pPr marL="342785" indent="-171398">
              <a:buClr>
                <a:schemeClr val="tx1"/>
              </a:buClr>
              <a:buFont typeface="Arial" panose="020B0604020202020204" pitchFamily="34" charset="0"/>
              <a:buChar char="−"/>
              <a:defRPr sz="1200"/>
            </a:lvl3pPr>
            <a:lvl4pPr marL="515372" indent="-172589">
              <a:buFont typeface="Arial" panose="020B0604020202020204" pitchFamily="34" charset="0"/>
              <a:buChar char="•"/>
              <a:defRPr sz="1200"/>
            </a:lvl4pPr>
            <a:lvl5pPr>
              <a:defRPr sz="11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6131821" y="3301280"/>
            <a:ext cx="2501612" cy="1127857"/>
          </a:xfrm>
        </p:spPr>
        <p:txBody>
          <a:bodyPr/>
          <a:lstStyle>
            <a:lvl1pPr>
              <a:defRPr sz="1200">
                <a:solidFill>
                  <a:schemeClr val="tx2"/>
                </a:solidFill>
              </a:defRPr>
            </a:lvl1pPr>
            <a:lvl2pPr marL="171398" indent="-171398">
              <a:buFont typeface="Arial" panose="020B0604020202020204" pitchFamily="34" charset="0"/>
              <a:buChar char="•"/>
              <a:defRPr sz="1200"/>
            </a:lvl2pPr>
            <a:lvl3pPr marL="342785" indent="-171398">
              <a:buClr>
                <a:schemeClr val="tx1"/>
              </a:buClr>
              <a:buFont typeface="Arial" panose="020B0604020202020204" pitchFamily="34" charset="0"/>
              <a:buChar char="−"/>
              <a:defRPr sz="1200"/>
            </a:lvl3pPr>
            <a:lvl4pPr marL="515372" indent="-172589">
              <a:buFont typeface="Arial" panose="020B0604020202020204" pitchFamily="34" charset="0"/>
              <a:buChar char="•"/>
              <a:defRPr sz="1200"/>
            </a:lvl4pPr>
            <a:lvl5pPr>
              <a:defRPr sz="11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588385" y="2901554"/>
            <a:ext cx="2501612" cy="342900"/>
          </a:xfrm>
        </p:spPr>
        <p:txBody>
          <a:bodyPr/>
          <a:lstStyle>
            <a:lvl1pPr>
              <a:defRPr sz="1200">
                <a:solidFill>
                  <a:schemeClr val="accent1"/>
                </a:solidFill>
              </a:defRPr>
            </a:lvl1pPr>
          </a:lstStyle>
          <a:p>
            <a:pPr lvl="0"/>
            <a:r>
              <a:rPr lang="en-US"/>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3327634" y="2899005"/>
            <a:ext cx="2501612" cy="342900"/>
          </a:xfrm>
        </p:spPr>
        <p:txBody>
          <a:bodyPr/>
          <a:lstStyle>
            <a:lvl1pPr>
              <a:defRPr sz="1200">
                <a:solidFill>
                  <a:schemeClr val="accent1"/>
                </a:solidFill>
              </a:defRPr>
            </a:lvl1pPr>
          </a:lstStyle>
          <a:p>
            <a:pPr lvl="0"/>
            <a:r>
              <a:rPr lang="en-US"/>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6131821" y="2899005"/>
            <a:ext cx="2501612" cy="342900"/>
          </a:xfrm>
        </p:spPr>
        <p:txBody>
          <a:bodyPr/>
          <a:lstStyle>
            <a:lvl1pPr>
              <a:defRPr sz="1200">
                <a:solidFill>
                  <a:schemeClr val="accent1"/>
                </a:solidFill>
              </a:defRPr>
            </a:lvl1pPr>
          </a:lstStyle>
          <a:p>
            <a:pPr lvl="0"/>
            <a:r>
              <a:rPr lang="en-US"/>
              <a:t>Type subhead in 16 pt orange | Max two lines</a:t>
            </a:r>
          </a:p>
        </p:txBody>
      </p:sp>
    </p:spTree>
    <p:extLst>
      <p:ext uri="{BB962C8B-B14F-4D97-AF65-F5344CB8AC3E}">
        <p14:creationId xmlns:p14="http://schemas.microsoft.com/office/powerpoint/2010/main" val="331245330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11"/>
            <a:ext cx="1645920" cy="497681"/>
          </a:xfrm>
          <a:solidFill>
            <a:schemeClr val="tx2"/>
          </a:solidFill>
        </p:spPr>
        <p:txBody>
          <a:bodyPr lIns="102833"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085635" y="1371612"/>
            <a:ext cx="1645920" cy="497681"/>
          </a:xfrm>
          <a:solidFill>
            <a:schemeClr val="accent2"/>
          </a:solidFill>
        </p:spPr>
        <p:txBody>
          <a:bodyPr lIns="102833"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3799796" y="1371612"/>
            <a:ext cx="1645920" cy="497681"/>
          </a:xfrm>
          <a:solidFill>
            <a:schemeClr val="accent4"/>
          </a:solidFill>
        </p:spPr>
        <p:txBody>
          <a:bodyPr lIns="102833"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5513956" y="1371612"/>
            <a:ext cx="1645920" cy="497681"/>
          </a:xfrm>
          <a:solidFill>
            <a:schemeClr val="accent1"/>
          </a:solidFill>
        </p:spPr>
        <p:txBody>
          <a:bodyPr lIns="102833"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0" name="Text Placeholder 7"/>
          <p:cNvSpPr>
            <a:spLocks noGrp="1"/>
          </p:cNvSpPr>
          <p:nvPr>
            <p:ph type="body" sz="quarter" idx="18" hasCustomPrompt="1"/>
          </p:nvPr>
        </p:nvSpPr>
        <p:spPr>
          <a:xfrm>
            <a:off x="7228115" y="1371612"/>
            <a:ext cx="1645920" cy="497681"/>
          </a:xfrm>
          <a:solidFill>
            <a:srgbClr val="A22B38"/>
          </a:solidFill>
        </p:spPr>
        <p:txBody>
          <a:bodyPr lIns="102833"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164592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085635" y="1869279"/>
            <a:ext cx="164592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3799796" y="1869279"/>
            <a:ext cx="164592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5513956" y="1869279"/>
            <a:ext cx="164592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5" name="Text Placeholder 7"/>
          <p:cNvSpPr>
            <a:spLocks noGrp="1"/>
          </p:cNvSpPr>
          <p:nvPr>
            <p:ph type="body" sz="quarter" idx="23" hasCustomPrompt="1"/>
          </p:nvPr>
        </p:nvSpPr>
        <p:spPr>
          <a:xfrm>
            <a:off x="7228116" y="1869279"/>
            <a:ext cx="164592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429461265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11"/>
            <a:ext cx="2057400" cy="497681"/>
          </a:xfrm>
          <a:solidFill>
            <a:schemeClr val="tx2"/>
          </a:solidFill>
        </p:spPr>
        <p:txBody>
          <a:bodyPr lIns="102833"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517436" y="1371612"/>
            <a:ext cx="2057400" cy="497681"/>
          </a:xfrm>
          <a:solidFill>
            <a:schemeClr val="accent2"/>
          </a:solidFill>
        </p:spPr>
        <p:txBody>
          <a:bodyPr lIns="102833"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4663397" y="1371612"/>
            <a:ext cx="2057400" cy="497681"/>
          </a:xfrm>
          <a:solidFill>
            <a:schemeClr val="accent4"/>
          </a:solidFill>
        </p:spPr>
        <p:txBody>
          <a:bodyPr lIns="102833"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6809357" y="1371612"/>
            <a:ext cx="2057400" cy="497681"/>
          </a:xfrm>
          <a:solidFill>
            <a:schemeClr val="accent1"/>
          </a:solidFill>
        </p:spPr>
        <p:txBody>
          <a:bodyPr lIns="102833"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205740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517436" y="1869279"/>
            <a:ext cx="205740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4663397" y="1869279"/>
            <a:ext cx="205740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6809357" y="1869279"/>
            <a:ext cx="205740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62801703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11"/>
            <a:ext cx="2743200" cy="497681"/>
          </a:xfrm>
          <a:solidFill>
            <a:schemeClr val="tx2"/>
          </a:solidFill>
        </p:spPr>
        <p:txBody>
          <a:bodyPr lIns="102833"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3252220" y="1371611"/>
            <a:ext cx="2743200" cy="497681"/>
          </a:xfrm>
          <a:solidFill>
            <a:schemeClr val="accent2"/>
          </a:solidFill>
        </p:spPr>
        <p:txBody>
          <a:bodyPr lIns="102833"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6132964" y="1371611"/>
            <a:ext cx="2743200" cy="497681"/>
          </a:xfrm>
          <a:solidFill>
            <a:schemeClr val="accent4"/>
          </a:solidFill>
        </p:spPr>
        <p:txBody>
          <a:bodyPr lIns="102833"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274320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3252220" y="1869279"/>
            <a:ext cx="274320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6132964" y="1869279"/>
            <a:ext cx="274320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123285866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4" y="1371614"/>
            <a:ext cx="4114800" cy="497681"/>
          </a:xfrm>
          <a:solidFill>
            <a:schemeClr val="tx2"/>
          </a:solidFill>
        </p:spPr>
        <p:txBody>
          <a:bodyPr lIns="102833"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4735284" y="1371611"/>
            <a:ext cx="4114800" cy="497681"/>
          </a:xfrm>
          <a:solidFill>
            <a:schemeClr val="accent2"/>
          </a:solidFill>
        </p:spPr>
        <p:txBody>
          <a:bodyPr lIns="102833"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4" y="1869279"/>
            <a:ext cx="411480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4735284" y="1869279"/>
            <a:ext cx="4114800" cy="2559846"/>
          </a:xfrm>
          <a:solidFill>
            <a:schemeClr val="accent3">
              <a:lumMod val="20000"/>
              <a:lumOff val="80000"/>
            </a:schemeClr>
          </a:solidFill>
        </p:spPr>
        <p:txBody>
          <a:bodyPr lIns="102833" tIns="102833"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210791199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393260" y="1371602"/>
            <a:ext cx="4178753"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1883228" y="3352802"/>
            <a:ext cx="2688771" cy="1076325"/>
          </a:xfrm>
          <a:solidFill>
            <a:schemeClr val="accent2"/>
          </a:solidFill>
        </p:spPr>
        <p:txBody>
          <a:bodyPr lIns="102833" tIns="102833"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4572000" y="1371602"/>
            <a:ext cx="4286250"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6169914" y="3352802"/>
            <a:ext cx="2688336" cy="1076325"/>
          </a:xfrm>
          <a:solidFill>
            <a:schemeClr val="accent4"/>
          </a:solidFill>
        </p:spPr>
        <p:txBody>
          <a:bodyPr lIns="102833" tIns="102833"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9194114"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t"/>
          <a:lstStyle/>
          <a:p>
            <a:pPr defTabSz="685579"/>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23982365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3" y="1371602"/>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1653254" y="2905293"/>
            <a:ext cx="1558019" cy="1523832"/>
          </a:xfrm>
          <a:solidFill>
            <a:schemeClr val="tx1"/>
          </a:solidFill>
        </p:spPr>
        <p:txBody>
          <a:bodyPr lIns="102833" tIns="102833"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5" name="Picture Placeholder 8"/>
          <p:cNvSpPr>
            <a:spLocks noGrp="1"/>
          </p:cNvSpPr>
          <p:nvPr>
            <p:ph type="pic" sz="quarter" idx="23"/>
          </p:nvPr>
        </p:nvSpPr>
        <p:spPr>
          <a:xfrm>
            <a:off x="3214799" y="1371602"/>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4489147" y="2905293"/>
            <a:ext cx="1558019" cy="1523832"/>
          </a:xfrm>
          <a:solidFill>
            <a:schemeClr val="accent2"/>
          </a:solidFill>
        </p:spPr>
        <p:txBody>
          <a:bodyPr lIns="102833" tIns="102833"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6050554" y="1376531"/>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7324902" y="2905293"/>
            <a:ext cx="1558019" cy="1523832"/>
          </a:xfrm>
          <a:solidFill>
            <a:schemeClr val="accent4"/>
          </a:solidFill>
        </p:spPr>
        <p:txBody>
          <a:bodyPr lIns="102833" tIns="102833"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9194114"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t"/>
          <a:lstStyle/>
          <a:p>
            <a:pPr defTabSz="685579"/>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21150830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3" y="1371614"/>
            <a:ext cx="2114550"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2500315" y="1371614"/>
            <a:ext cx="2118122"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4618434" y="1369911"/>
            <a:ext cx="2116336"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6732985" y="1369911"/>
            <a:ext cx="2125266"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404270" y="2228850"/>
            <a:ext cx="1096055" cy="1079556"/>
          </a:xfrm>
          <a:solidFill>
            <a:schemeClr val="tx1"/>
          </a:solidFill>
        </p:spPr>
        <p:txBody>
          <a:bodyPr lIns="102833" tIns="102833"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6" name="Text Placeholder 7"/>
          <p:cNvSpPr>
            <a:spLocks noGrp="1"/>
          </p:cNvSpPr>
          <p:nvPr>
            <p:ph type="body" sz="quarter" idx="24" hasCustomPrompt="1"/>
          </p:nvPr>
        </p:nvSpPr>
        <p:spPr>
          <a:xfrm>
            <a:off x="3522392" y="2228850"/>
            <a:ext cx="1096055" cy="1079556"/>
          </a:xfrm>
          <a:solidFill>
            <a:schemeClr val="accent2"/>
          </a:solidFill>
        </p:spPr>
        <p:txBody>
          <a:bodyPr lIns="102833" tIns="102833"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8" name="Text Placeholder 7"/>
          <p:cNvSpPr>
            <a:spLocks noGrp="1"/>
          </p:cNvSpPr>
          <p:nvPr>
            <p:ph type="body" sz="quarter" idx="26" hasCustomPrompt="1"/>
          </p:nvPr>
        </p:nvSpPr>
        <p:spPr>
          <a:xfrm>
            <a:off x="5638727" y="2228850"/>
            <a:ext cx="1096055" cy="1079556"/>
          </a:xfrm>
          <a:solidFill>
            <a:schemeClr val="accent4"/>
          </a:solidFill>
        </p:spPr>
        <p:txBody>
          <a:bodyPr lIns="102833" tIns="102833"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4" name="Text Placeholder 7"/>
          <p:cNvSpPr>
            <a:spLocks noGrp="1"/>
          </p:cNvSpPr>
          <p:nvPr>
            <p:ph type="body" sz="quarter" idx="28" hasCustomPrompt="1"/>
          </p:nvPr>
        </p:nvSpPr>
        <p:spPr>
          <a:xfrm>
            <a:off x="7762208" y="2228850"/>
            <a:ext cx="1096055" cy="1079556"/>
          </a:xfrm>
          <a:solidFill>
            <a:srgbClr val="A22B38"/>
          </a:solidFill>
        </p:spPr>
        <p:txBody>
          <a:bodyPr lIns="102833" tIns="102833"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9194114"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t"/>
          <a:lstStyle/>
          <a:p>
            <a:pPr defTabSz="685579"/>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23404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 Large Title">
    <p:spTree>
      <p:nvGrpSpPr>
        <p:cNvPr id="1" name=""/>
        <p:cNvGrpSpPr/>
        <p:nvPr/>
      </p:nvGrpSpPr>
      <p:grpSpPr>
        <a:xfrm>
          <a:off x="0" y="0"/>
          <a:ext cx="0" cy="0"/>
          <a:chOff x="0" y="0"/>
          <a:chExt cx="0" cy="0"/>
        </a:xfrm>
      </p:grpSpPr>
      <p:sp>
        <p:nvSpPr>
          <p:cNvPr id="2" name="Title 1"/>
          <p:cNvSpPr>
            <a:spLocks noGrp="1"/>
          </p:cNvSpPr>
          <p:nvPr>
            <p:ph type="title"/>
          </p:nvPr>
        </p:nvSpPr>
        <p:spPr>
          <a:xfrm>
            <a:off x="201770" y="218484"/>
            <a:ext cx="8741257" cy="1337354"/>
          </a:xfrm>
        </p:spPr>
        <p:txBody>
          <a:bodyPr/>
          <a:lstStyle/>
          <a:p>
            <a:r>
              <a:rPr lang="en-US"/>
              <a:t>Click to edit Master title style</a:t>
            </a:r>
          </a:p>
        </p:txBody>
      </p:sp>
      <p:sp>
        <p:nvSpPr>
          <p:cNvPr id="4" name="Text Placeholder 3"/>
          <p:cNvSpPr>
            <a:spLocks noGrp="1"/>
          </p:cNvSpPr>
          <p:nvPr>
            <p:ph type="body" sz="quarter" idx="10"/>
          </p:nvPr>
        </p:nvSpPr>
        <p:spPr>
          <a:xfrm>
            <a:off x="201724" y="1563178"/>
            <a:ext cx="4034426" cy="1714019"/>
          </a:xfrm>
        </p:spPr>
        <p:txBody>
          <a:bodyPr wrap="square">
            <a:spAutoFit/>
          </a:bodyPr>
          <a:lstStyle>
            <a:lvl1pPr marL="157611" indent="-157611">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8"/>
            <a:ext cx="4034426" cy="1714019"/>
          </a:xfrm>
        </p:spPr>
        <p:txBody>
          <a:bodyPr wrap="square">
            <a:spAutoFit/>
          </a:bodyPr>
          <a:lstStyle>
            <a:lvl1pPr marL="157611" indent="-157611">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171643389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2" y="1369910"/>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2082842" y="1369910"/>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3779921" y="1369899"/>
            <a:ext cx="1680210" cy="1480606"/>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5477001" y="1369910"/>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9" name="Picture Placeholder 8"/>
          <p:cNvSpPr>
            <a:spLocks noGrp="1"/>
          </p:cNvSpPr>
          <p:nvPr>
            <p:ph type="pic" sz="quarter" idx="29"/>
          </p:nvPr>
        </p:nvSpPr>
        <p:spPr>
          <a:xfrm>
            <a:off x="7174081" y="1369910"/>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228452" y="2025592"/>
            <a:ext cx="837520" cy="824912"/>
          </a:xfrm>
          <a:solidFill>
            <a:schemeClr val="tx1"/>
          </a:solidFill>
        </p:spPr>
        <p:txBody>
          <a:bodyPr lIns="102833"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6" name="Text Placeholder 7"/>
          <p:cNvSpPr>
            <a:spLocks noGrp="1"/>
          </p:cNvSpPr>
          <p:nvPr>
            <p:ph type="body" sz="quarter" idx="24" hasCustomPrompt="1"/>
          </p:nvPr>
        </p:nvSpPr>
        <p:spPr>
          <a:xfrm>
            <a:off x="2925534" y="2025592"/>
            <a:ext cx="837520" cy="824912"/>
          </a:xfrm>
          <a:solidFill>
            <a:schemeClr val="accent2"/>
          </a:solidFill>
        </p:spPr>
        <p:txBody>
          <a:bodyPr lIns="102833"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8" name="Text Placeholder 7"/>
          <p:cNvSpPr>
            <a:spLocks noGrp="1"/>
          </p:cNvSpPr>
          <p:nvPr>
            <p:ph type="body" sz="quarter" idx="26" hasCustomPrompt="1"/>
          </p:nvPr>
        </p:nvSpPr>
        <p:spPr>
          <a:xfrm>
            <a:off x="4622613" y="2025592"/>
            <a:ext cx="837520" cy="824912"/>
          </a:xfrm>
          <a:solidFill>
            <a:schemeClr val="accent4"/>
          </a:solidFill>
        </p:spPr>
        <p:txBody>
          <a:bodyPr lIns="102833"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4" name="Text Placeholder 7"/>
          <p:cNvSpPr>
            <a:spLocks noGrp="1"/>
          </p:cNvSpPr>
          <p:nvPr>
            <p:ph type="body" sz="quarter" idx="28" hasCustomPrompt="1"/>
          </p:nvPr>
        </p:nvSpPr>
        <p:spPr>
          <a:xfrm>
            <a:off x="6319692" y="2025592"/>
            <a:ext cx="837520" cy="824912"/>
          </a:xfrm>
          <a:solidFill>
            <a:schemeClr val="accent1"/>
          </a:solidFill>
        </p:spPr>
        <p:txBody>
          <a:bodyPr lIns="102833"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20" name="Text Placeholder 7"/>
          <p:cNvSpPr>
            <a:spLocks noGrp="1"/>
          </p:cNvSpPr>
          <p:nvPr>
            <p:ph type="body" sz="quarter" idx="30" hasCustomPrompt="1"/>
          </p:nvPr>
        </p:nvSpPr>
        <p:spPr>
          <a:xfrm>
            <a:off x="7996578" y="2025592"/>
            <a:ext cx="837520" cy="824912"/>
          </a:xfrm>
          <a:solidFill>
            <a:srgbClr val="A22B38"/>
          </a:solidFill>
        </p:spPr>
        <p:txBody>
          <a:bodyPr lIns="102833"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9194114"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1" tIns="34289" rIns="68561" bIns="34289" rtlCol="0" anchor="t"/>
          <a:lstStyle/>
          <a:p>
            <a:pPr defTabSz="685579"/>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18258303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599"/>
            <a:ext cx="1645920" cy="1477737"/>
          </a:xfrm>
          <a:solidFill>
            <a:schemeClr val="tx2"/>
          </a:solidFill>
        </p:spPr>
        <p:txBody>
          <a:bodyPr lIns="102833"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7" name="Text Placeholder 7"/>
          <p:cNvSpPr>
            <a:spLocks noGrp="1"/>
          </p:cNvSpPr>
          <p:nvPr>
            <p:ph type="body" sz="quarter" idx="15" hasCustomPrompt="1"/>
          </p:nvPr>
        </p:nvSpPr>
        <p:spPr>
          <a:xfrm>
            <a:off x="2085635" y="1371599"/>
            <a:ext cx="1645920" cy="1477737"/>
          </a:xfrm>
          <a:solidFill>
            <a:schemeClr val="accent2"/>
          </a:solidFill>
        </p:spPr>
        <p:txBody>
          <a:bodyPr lIns="102833"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99796" y="1371599"/>
            <a:ext cx="1645920" cy="1477737"/>
          </a:xfrm>
          <a:solidFill>
            <a:schemeClr val="accent4"/>
          </a:solidFill>
        </p:spPr>
        <p:txBody>
          <a:bodyPr lIns="102833"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5513956" y="1371599"/>
            <a:ext cx="1645920" cy="1477737"/>
          </a:xfrm>
          <a:solidFill>
            <a:schemeClr val="accent1"/>
          </a:solidFill>
        </p:spPr>
        <p:txBody>
          <a:bodyPr lIns="102833"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30" name="Text Placeholder 7"/>
          <p:cNvSpPr>
            <a:spLocks noGrp="1"/>
          </p:cNvSpPr>
          <p:nvPr>
            <p:ph type="body" sz="quarter" idx="18" hasCustomPrompt="1"/>
          </p:nvPr>
        </p:nvSpPr>
        <p:spPr>
          <a:xfrm>
            <a:off x="7228115" y="1371599"/>
            <a:ext cx="1645920" cy="1477737"/>
          </a:xfrm>
          <a:solidFill>
            <a:srgbClr val="A22B38"/>
          </a:solidFill>
        </p:spPr>
        <p:txBody>
          <a:bodyPr lIns="102833"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31" name="Text Placeholder 7"/>
          <p:cNvSpPr>
            <a:spLocks noGrp="1"/>
          </p:cNvSpPr>
          <p:nvPr>
            <p:ph type="body" sz="quarter" idx="19" hasCustomPrompt="1"/>
          </p:nvPr>
        </p:nvSpPr>
        <p:spPr>
          <a:xfrm>
            <a:off x="371475" y="2849335"/>
            <a:ext cx="1645920" cy="1579790"/>
          </a:xfrm>
          <a:solidFill>
            <a:schemeClr val="accent3">
              <a:lumMod val="20000"/>
              <a:lumOff val="80000"/>
            </a:schemeClr>
          </a:solidFill>
        </p:spPr>
        <p:txBody>
          <a:bodyPr lIns="102833" tIns="102833"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7" name="Text Placeholder 7"/>
          <p:cNvSpPr>
            <a:spLocks noGrp="1"/>
          </p:cNvSpPr>
          <p:nvPr>
            <p:ph type="body" sz="quarter" idx="20" hasCustomPrompt="1"/>
          </p:nvPr>
        </p:nvSpPr>
        <p:spPr>
          <a:xfrm>
            <a:off x="2085634" y="2849335"/>
            <a:ext cx="1645922" cy="1579790"/>
          </a:xfrm>
          <a:solidFill>
            <a:schemeClr val="accent3">
              <a:lumMod val="20000"/>
              <a:lumOff val="80000"/>
            </a:schemeClr>
          </a:solidFill>
        </p:spPr>
        <p:txBody>
          <a:bodyPr lIns="102833" tIns="102833"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8" name="Text Placeholder 7"/>
          <p:cNvSpPr>
            <a:spLocks noGrp="1"/>
          </p:cNvSpPr>
          <p:nvPr>
            <p:ph type="body" sz="quarter" idx="21" hasCustomPrompt="1"/>
          </p:nvPr>
        </p:nvSpPr>
        <p:spPr>
          <a:xfrm>
            <a:off x="3799796" y="2849335"/>
            <a:ext cx="1645920" cy="1579790"/>
          </a:xfrm>
          <a:solidFill>
            <a:schemeClr val="accent3">
              <a:lumMod val="20000"/>
              <a:lumOff val="80000"/>
            </a:schemeClr>
          </a:solidFill>
        </p:spPr>
        <p:txBody>
          <a:bodyPr lIns="102833" tIns="102833"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9" name="Text Placeholder 7"/>
          <p:cNvSpPr>
            <a:spLocks noGrp="1"/>
          </p:cNvSpPr>
          <p:nvPr>
            <p:ph type="body" sz="quarter" idx="22" hasCustomPrompt="1"/>
          </p:nvPr>
        </p:nvSpPr>
        <p:spPr>
          <a:xfrm>
            <a:off x="5513956" y="2849335"/>
            <a:ext cx="1645920" cy="1579790"/>
          </a:xfrm>
          <a:solidFill>
            <a:schemeClr val="accent3">
              <a:lumMod val="20000"/>
              <a:lumOff val="80000"/>
            </a:schemeClr>
          </a:solidFill>
        </p:spPr>
        <p:txBody>
          <a:bodyPr lIns="102833" tIns="102833"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20" name="Text Placeholder 7"/>
          <p:cNvSpPr>
            <a:spLocks noGrp="1"/>
          </p:cNvSpPr>
          <p:nvPr>
            <p:ph type="body" sz="quarter" idx="23" hasCustomPrompt="1"/>
          </p:nvPr>
        </p:nvSpPr>
        <p:spPr>
          <a:xfrm>
            <a:off x="7228115" y="2849335"/>
            <a:ext cx="1645920" cy="1579790"/>
          </a:xfrm>
          <a:solidFill>
            <a:schemeClr val="accent3">
              <a:lumMod val="20000"/>
              <a:lumOff val="80000"/>
            </a:schemeClr>
          </a:solidFill>
        </p:spPr>
        <p:txBody>
          <a:bodyPr lIns="102833" tIns="102833"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Tree>
    <p:extLst>
      <p:ext uri="{BB962C8B-B14F-4D97-AF65-F5344CB8AC3E}">
        <p14:creationId xmlns:p14="http://schemas.microsoft.com/office/powerpoint/2010/main" val="150584712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6" y="1396092"/>
            <a:ext cx="1273088" cy="980694"/>
          </a:xfrm>
          <a:solidFill>
            <a:schemeClr val="tx2"/>
          </a:solidFill>
        </p:spPr>
        <p:txBody>
          <a:bodyPr lIns="102833"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76" y="2417818"/>
            <a:ext cx="1273088" cy="980694"/>
          </a:xfrm>
          <a:solidFill>
            <a:schemeClr val="accent2"/>
          </a:solidFill>
        </p:spPr>
        <p:txBody>
          <a:bodyPr lIns="102833"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76" y="3439545"/>
            <a:ext cx="1273088" cy="980694"/>
          </a:xfrm>
          <a:solidFill>
            <a:schemeClr val="accent4"/>
          </a:solidFill>
        </p:spPr>
        <p:txBody>
          <a:bodyPr lIns="102833"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738653" y="1396092"/>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738653" y="2432106"/>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738653" y="3468121"/>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59289092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96092"/>
            <a:ext cx="1275588" cy="740664"/>
          </a:xfrm>
          <a:solidFill>
            <a:schemeClr val="tx2"/>
          </a:solidFill>
        </p:spPr>
        <p:txBody>
          <a:bodyPr lIns="102833"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75" y="2165929"/>
            <a:ext cx="1275588" cy="740664"/>
          </a:xfrm>
          <a:solidFill>
            <a:schemeClr val="accent2"/>
          </a:solidFill>
        </p:spPr>
        <p:txBody>
          <a:bodyPr lIns="102833"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75" y="2935766"/>
            <a:ext cx="1275588" cy="740664"/>
          </a:xfrm>
          <a:solidFill>
            <a:schemeClr val="accent4"/>
          </a:solidFill>
        </p:spPr>
        <p:txBody>
          <a:bodyPr lIns="102833"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709737" y="1396092"/>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709737" y="2166227"/>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712458" y="2935766"/>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371475" y="3705602"/>
            <a:ext cx="1275588" cy="740664"/>
          </a:xfrm>
          <a:solidFill>
            <a:schemeClr val="accent1"/>
          </a:solidFill>
        </p:spPr>
        <p:txBody>
          <a:bodyPr lIns="102833"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712458" y="3705305"/>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412758958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89" y="1396092"/>
            <a:ext cx="787853" cy="576072"/>
          </a:xfrm>
          <a:solidFill>
            <a:schemeClr val="tx2"/>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89" y="2011410"/>
            <a:ext cx="787853" cy="576072"/>
          </a:xfrm>
          <a:solidFill>
            <a:schemeClr val="accent2"/>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89" y="2626728"/>
            <a:ext cx="787853" cy="576072"/>
          </a:xfrm>
          <a:solidFill>
            <a:schemeClr val="accent4"/>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221935" y="1396092"/>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224648" y="2009676"/>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224648" y="2623260"/>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371489" y="3242046"/>
            <a:ext cx="787853" cy="576072"/>
          </a:xfrm>
          <a:solidFill>
            <a:schemeClr val="accent1"/>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221935" y="3236844"/>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5" name="Text Placeholder 7"/>
          <p:cNvSpPr>
            <a:spLocks noGrp="1"/>
          </p:cNvSpPr>
          <p:nvPr>
            <p:ph type="body" sz="quarter" idx="23" hasCustomPrompt="1"/>
          </p:nvPr>
        </p:nvSpPr>
        <p:spPr>
          <a:xfrm>
            <a:off x="371489" y="3857363"/>
            <a:ext cx="787853" cy="576072"/>
          </a:xfrm>
          <a:solidFill>
            <a:srgbClr val="A22B38"/>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16" name="Text Placeholder 8"/>
          <p:cNvSpPr>
            <a:spLocks noGrp="1"/>
          </p:cNvSpPr>
          <p:nvPr>
            <p:ph type="body" sz="quarter" idx="24" hasCustomPrompt="1"/>
          </p:nvPr>
        </p:nvSpPr>
        <p:spPr>
          <a:xfrm>
            <a:off x="1224648" y="3850429"/>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67034155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5" y="1396092"/>
            <a:ext cx="5572126" cy="960120"/>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5" y="2432106"/>
            <a:ext cx="5572126" cy="960120"/>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5" y="3468121"/>
            <a:ext cx="5572126" cy="960120"/>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6009085" y="1396617"/>
            <a:ext cx="2846784" cy="3031331"/>
          </a:xfrm>
          <a:blipFill>
            <a:blip r:embed="rId2"/>
            <a:stretch>
              <a:fillRect l="-425" t="-6228" r="636" b="-1156"/>
            </a:stretch>
          </a:blipFill>
        </p:spPr>
        <p:txBody>
          <a:bodyPr tIns="342785"/>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172648783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7" y="1396093"/>
            <a:ext cx="5572125" cy="720090"/>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7" y="2167073"/>
            <a:ext cx="5572125" cy="720090"/>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7" y="2938054"/>
            <a:ext cx="5572125" cy="720090"/>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371477" y="3709035"/>
            <a:ext cx="5572125" cy="720090"/>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6009085" y="1396617"/>
            <a:ext cx="2846784" cy="3031331"/>
          </a:xfrm>
          <a:blipFill>
            <a:blip r:embed="rId2"/>
            <a:stretch>
              <a:fillRect l="-425" t="-6228" r="636" b="-1156"/>
            </a:stretch>
          </a:blipFill>
        </p:spPr>
        <p:txBody>
          <a:bodyPr tIns="342785"/>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151820029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7" y="1396095"/>
            <a:ext cx="5572125" cy="549184"/>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7" y="2022159"/>
            <a:ext cx="5572125" cy="549184"/>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7" y="2648222"/>
            <a:ext cx="5572125" cy="549184"/>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371477" y="3274287"/>
            <a:ext cx="5572125" cy="549184"/>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3" name="Text Placeholder 8"/>
          <p:cNvSpPr>
            <a:spLocks noGrp="1"/>
          </p:cNvSpPr>
          <p:nvPr>
            <p:ph type="body" sz="quarter" idx="23" hasCustomPrompt="1"/>
          </p:nvPr>
        </p:nvSpPr>
        <p:spPr>
          <a:xfrm>
            <a:off x="371477" y="3900350"/>
            <a:ext cx="5572125" cy="549184"/>
          </a:xfrm>
          <a:solidFill>
            <a:schemeClr val="accent5">
              <a:lumMod val="40000"/>
              <a:lumOff val="60000"/>
            </a:schemeClr>
          </a:solidFill>
        </p:spPr>
        <p:txBody>
          <a:bodyPr lIns="68561" tIns="68561"/>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6009085" y="1396617"/>
            <a:ext cx="2846784" cy="3031331"/>
          </a:xfrm>
          <a:blipFill>
            <a:blip r:embed="rId2"/>
            <a:stretch>
              <a:fillRect l="-425" t="-6228" r="636" b="-1156"/>
            </a:stretch>
          </a:blipFill>
        </p:spPr>
        <p:txBody>
          <a:bodyPr tIns="342785"/>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124354939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solidFill>
                  <a:srgbClr val="55565A">
                    <a:tint val="75000"/>
                  </a:srgbClr>
                </a:solidFill>
              </a:rPr>
              <a:pPr/>
              <a:t>6/24/2020</a:t>
            </a:fld>
            <a:endParaRPr lang="en-US">
              <a:solidFill>
                <a:srgbClr val="55565A">
                  <a:tint val="75000"/>
                </a:srgbClr>
              </a:solidFill>
            </a:endParaRPr>
          </a:p>
        </p:txBody>
      </p:sp>
      <p:sp>
        <p:nvSpPr>
          <p:cNvPr id="3" name="Footer Placeholder 2"/>
          <p:cNvSpPr>
            <a:spLocks noGrp="1"/>
          </p:cNvSpPr>
          <p:nvPr>
            <p:ph type="ftr" sz="quarter" idx="11"/>
          </p:nvPr>
        </p:nvSpPr>
        <p:spPr bwMode="gray"/>
        <p:txBody>
          <a:bodyPr/>
          <a:lstStyle/>
          <a:p>
            <a:r>
              <a:rPr lang="en-US">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Text Placeholder 6"/>
          <p:cNvSpPr>
            <a:spLocks noGrp="1"/>
          </p:cNvSpPr>
          <p:nvPr>
            <p:ph type="body" sz="quarter" idx="13" hasCustomPrompt="1"/>
          </p:nvPr>
        </p:nvSpPr>
        <p:spPr bwMode="gray">
          <a:xfrm>
            <a:off x="3384949" y="2231742"/>
            <a:ext cx="2374106" cy="457030"/>
          </a:xfrm>
        </p:spPr>
        <p:txBody>
          <a:bodyPr anchor="ctr"/>
          <a:lstStyle>
            <a:lvl1pPr algn="ctr">
              <a:defRPr>
                <a:solidFill>
                  <a:schemeClr val="accent4"/>
                </a:solidFill>
              </a:defRPr>
            </a:lvl1pPr>
          </a:lstStyle>
          <a:p>
            <a:pPr lvl="0"/>
            <a:r>
              <a:rPr lang="en-US"/>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188542349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38" rIns="134433" bIns="107538" numCol="1" spcCol="0" rtlCol="0" fromWordArt="0" anchor="t" anchorCtr="0" forceAA="0" compatLnSpc="1">
            <a:prstTxWarp prst="textNoShape">
              <a:avLst/>
            </a:prstTxWarp>
            <a:noAutofit/>
          </a:bodyPr>
          <a:lstStyle/>
          <a:p>
            <a:pPr algn="ctr" defTabSz="685426"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85" indent="0">
              <a:buNone/>
              <a:defRPr sz="1500">
                <a:solidFill>
                  <a:schemeClr val="tx1">
                    <a:tint val="75000"/>
                  </a:schemeClr>
                </a:solidFill>
              </a:defRPr>
            </a:lvl2pPr>
            <a:lvl3pPr marL="685579" indent="0">
              <a:buNone/>
              <a:defRPr sz="1400">
                <a:solidFill>
                  <a:schemeClr val="tx1">
                    <a:tint val="75000"/>
                  </a:schemeClr>
                </a:solidFill>
              </a:defRPr>
            </a:lvl3pPr>
            <a:lvl4pPr marL="1028369" indent="0">
              <a:buNone/>
              <a:defRPr sz="1200">
                <a:solidFill>
                  <a:schemeClr val="tx1">
                    <a:tint val="75000"/>
                  </a:schemeClr>
                </a:solidFill>
              </a:defRPr>
            </a:lvl4pPr>
            <a:lvl5pPr marL="1371158" indent="0">
              <a:buNone/>
              <a:defRPr sz="1200">
                <a:solidFill>
                  <a:schemeClr val="tx1">
                    <a:tint val="75000"/>
                  </a:schemeClr>
                </a:solidFill>
              </a:defRPr>
            </a:lvl5pPr>
            <a:lvl6pPr marL="1713953" indent="0">
              <a:buNone/>
              <a:defRPr sz="1200">
                <a:solidFill>
                  <a:schemeClr val="tx1">
                    <a:tint val="75000"/>
                  </a:schemeClr>
                </a:solidFill>
              </a:defRPr>
            </a:lvl6pPr>
            <a:lvl7pPr marL="2056736" indent="0">
              <a:buNone/>
              <a:defRPr sz="1200">
                <a:solidFill>
                  <a:schemeClr val="tx1">
                    <a:tint val="75000"/>
                  </a:schemeClr>
                </a:solidFill>
              </a:defRPr>
            </a:lvl7pPr>
            <a:lvl8pPr marL="2399520" indent="0">
              <a:buNone/>
              <a:defRPr sz="1200">
                <a:solidFill>
                  <a:schemeClr val="tx1">
                    <a:tint val="75000"/>
                  </a:schemeClr>
                </a:solidFill>
              </a:defRPr>
            </a:lvl8pPr>
            <a:lvl9pPr marL="2742305" indent="0">
              <a:buNone/>
              <a:defRPr sz="1200">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57825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3"/>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70"/>
            <a:ext cx="4034426" cy="1714019"/>
          </a:xfrm>
        </p:spPr>
        <p:txBody>
          <a:bodyPr wrap="square">
            <a:spAutoFit/>
          </a:bodyPr>
          <a:lstStyle>
            <a:lvl1pPr marL="157611" indent="-157611">
              <a:spcBef>
                <a:spcPts val="675"/>
              </a:spcBef>
              <a:buClr>
                <a:schemeClr val="tx1"/>
              </a:buClr>
              <a:buFont typeface="Arial" pitchFamily="34" charset="0"/>
              <a:buChar char="•"/>
              <a:defRPr sz="2400"/>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70"/>
            <a:ext cx="4034426" cy="1714019"/>
          </a:xfrm>
        </p:spPr>
        <p:txBody>
          <a:bodyPr wrap="square">
            <a:spAutoFit/>
          </a:bodyPr>
          <a:lstStyle>
            <a:lvl1pPr marL="157611" indent="-157611">
              <a:spcBef>
                <a:spcPts val="675"/>
              </a:spcBef>
              <a:buClr>
                <a:schemeClr val="tx1"/>
              </a:buClr>
              <a:buFont typeface="Arial" pitchFamily="34" charset="0"/>
              <a:buChar char="•"/>
              <a:defRPr sz="2400"/>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310982190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85" indent="0">
              <a:buNone/>
              <a:defRPr sz="1500">
                <a:solidFill>
                  <a:schemeClr val="tx1">
                    <a:tint val="75000"/>
                  </a:schemeClr>
                </a:solidFill>
              </a:defRPr>
            </a:lvl2pPr>
            <a:lvl3pPr marL="685579" indent="0">
              <a:buNone/>
              <a:defRPr sz="1400">
                <a:solidFill>
                  <a:schemeClr val="tx1">
                    <a:tint val="75000"/>
                  </a:schemeClr>
                </a:solidFill>
              </a:defRPr>
            </a:lvl3pPr>
            <a:lvl4pPr marL="1028369" indent="0">
              <a:buNone/>
              <a:defRPr sz="1200">
                <a:solidFill>
                  <a:schemeClr val="tx1">
                    <a:tint val="75000"/>
                  </a:schemeClr>
                </a:solidFill>
              </a:defRPr>
            </a:lvl4pPr>
            <a:lvl5pPr marL="1371158" indent="0">
              <a:buNone/>
              <a:defRPr sz="1200">
                <a:solidFill>
                  <a:schemeClr val="tx1">
                    <a:tint val="75000"/>
                  </a:schemeClr>
                </a:solidFill>
              </a:defRPr>
            </a:lvl5pPr>
            <a:lvl6pPr marL="1713953" indent="0">
              <a:buNone/>
              <a:defRPr sz="1200">
                <a:solidFill>
                  <a:schemeClr val="tx1">
                    <a:tint val="75000"/>
                  </a:schemeClr>
                </a:solidFill>
              </a:defRPr>
            </a:lvl6pPr>
            <a:lvl7pPr marL="2056736" indent="0">
              <a:buNone/>
              <a:defRPr sz="1200">
                <a:solidFill>
                  <a:schemeClr val="tx1">
                    <a:tint val="75000"/>
                  </a:schemeClr>
                </a:solidFill>
              </a:defRPr>
            </a:lvl7pPr>
            <a:lvl8pPr marL="2399520" indent="0">
              <a:buNone/>
              <a:defRPr sz="1200">
                <a:solidFill>
                  <a:schemeClr val="tx1">
                    <a:tint val="75000"/>
                  </a:schemeClr>
                </a:solidFill>
              </a:defRPr>
            </a:lvl8pPr>
            <a:lvl9pPr marL="2742305" indent="0">
              <a:buNone/>
              <a:defRPr sz="12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38" rIns="134433" bIns="107538" numCol="1" spcCol="0" rtlCol="0" fromWordArt="0" anchor="t" anchorCtr="0" forceAA="0" compatLnSpc="1">
            <a:prstTxWarp prst="textNoShape">
              <a:avLst/>
            </a:prstTxWarp>
            <a:noAutofit/>
          </a:bodyPr>
          <a:lstStyle/>
          <a:p>
            <a:pPr algn="ctr" defTabSz="685426"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38" rIns="134433" bIns="107538" numCol="1" spcCol="0" rtlCol="0" fromWordArt="0" anchor="t" anchorCtr="0" forceAA="0" compatLnSpc="1">
            <a:prstTxWarp prst="textNoShape">
              <a:avLst/>
            </a:prstTxWarp>
            <a:noAutofit/>
          </a:bodyPr>
          <a:lstStyle/>
          <a:p>
            <a:pPr algn="ctr" defTabSz="685426"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239130496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85" indent="0">
              <a:buNone/>
              <a:defRPr sz="1500">
                <a:solidFill>
                  <a:schemeClr val="tx1">
                    <a:tint val="75000"/>
                  </a:schemeClr>
                </a:solidFill>
              </a:defRPr>
            </a:lvl2pPr>
            <a:lvl3pPr marL="685579" indent="0">
              <a:buNone/>
              <a:defRPr sz="1400">
                <a:solidFill>
                  <a:schemeClr val="tx1">
                    <a:tint val="75000"/>
                  </a:schemeClr>
                </a:solidFill>
              </a:defRPr>
            </a:lvl3pPr>
            <a:lvl4pPr marL="1028369" indent="0">
              <a:buNone/>
              <a:defRPr sz="1200">
                <a:solidFill>
                  <a:schemeClr val="tx1">
                    <a:tint val="75000"/>
                  </a:schemeClr>
                </a:solidFill>
              </a:defRPr>
            </a:lvl4pPr>
            <a:lvl5pPr marL="1371158" indent="0">
              <a:buNone/>
              <a:defRPr sz="1200">
                <a:solidFill>
                  <a:schemeClr val="tx1">
                    <a:tint val="75000"/>
                  </a:schemeClr>
                </a:solidFill>
              </a:defRPr>
            </a:lvl5pPr>
            <a:lvl6pPr marL="1713953" indent="0">
              <a:buNone/>
              <a:defRPr sz="1200">
                <a:solidFill>
                  <a:schemeClr val="tx1">
                    <a:tint val="75000"/>
                  </a:schemeClr>
                </a:solidFill>
              </a:defRPr>
            </a:lvl6pPr>
            <a:lvl7pPr marL="2056736" indent="0">
              <a:buNone/>
              <a:defRPr sz="1200">
                <a:solidFill>
                  <a:schemeClr val="tx1">
                    <a:tint val="75000"/>
                  </a:schemeClr>
                </a:solidFill>
              </a:defRPr>
            </a:lvl7pPr>
            <a:lvl8pPr marL="2399520" indent="0">
              <a:buNone/>
              <a:defRPr sz="1200">
                <a:solidFill>
                  <a:schemeClr val="tx1">
                    <a:tint val="75000"/>
                  </a:schemeClr>
                </a:solidFill>
              </a:defRPr>
            </a:lvl8pPr>
            <a:lvl9pPr marL="2742305" indent="0">
              <a:buNone/>
              <a:defRPr sz="1200">
                <a:solidFill>
                  <a:schemeClr val="tx1">
                    <a:tint val="75000"/>
                  </a:schemeClr>
                </a:solidFill>
              </a:defRPr>
            </a:lvl9pPr>
          </a:lstStyle>
          <a:p>
            <a:pPr lvl="0"/>
            <a:r>
              <a:rPr lang="en-US"/>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38" rIns="134433" bIns="107538" numCol="1" spcCol="0" rtlCol="0" fromWordArt="0" anchor="t" anchorCtr="0" forceAA="0" compatLnSpc="1">
            <a:prstTxWarp prst="textNoShape">
              <a:avLst/>
            </a:prstTxWarp>
            <a:noAutofit/>
          </a:bodyPr>
          <a:lstStyle/>
          <a:p>
            <a:pPr algn="ctr" defTabSz="685426"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38" rIns="134433" bIns="107538" numCol="1" spcCol="0" rtlCol="0" fromWordArt="0" anchor="t" anchorCtr="0" forceAA="0" compatLnSpc="1">
            <a:prstTxWarp prst="textNoShape">
              <a:avLst/>
            </a:prstTxWarp>
            <a:noAutofit/>
          </a:bodyPr>
          <a:lstStyle/>
          <a:p>
            <a:pPr algn="ctr" defTabSz="685426"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272085078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785" indent="0">
              <a:buNone/>
              <a:defRPr sz="1500">
                <a:solidFill>
                  <a:schemeClr val="tx1">
                    <a:tint val="75000"/>
                  </a:schemeClr>
                </a:solidFill>
              </a:defRPr>
            </a:lvl2pPr>
            <a:lvl3pPr marL="685579" indent="0">
              <a:buNone/>
              <a:defRPr sz="1400">
                <a:solidFill>
                  <a:schemeClr val="tx1">
                    <a:tint val="75000"/>
                  </a:schemeClr>
                </a:solidFill>
              </a:defRPr>
            </a:lvl3pPr>
            <a:lvl4pPr marL="1028369" indent="0">
              <a:buNone/>
              <a:defRPr sz="1200">
                <a:solidFill>
                  <a:schemeClr val="tx1">
                    <a:tint val="75000"/>
                  </a:schemeClr>
                </a:solidFill>
              </a:defRPr>
            </a:lvl4pPr>
            <a:lvl5pPr marL="1371158" indent="0">
              <a:buNone/>
              <a:defRPr sz="1200">
                <a:solidFill>
                  <a:schemeClr val="tx1">
                    <a:tint val="75000"/>
                  </a:schemeClr>
                </a:solidFill>
              </a:defRPr>
            </a:lvl5pPr>
            <a:lvl6pPr marL="1713953" indent="0">
              <a:buNone/>
              <a:defRPr sz="1200">
                <a:solidFill>
                  <a:schemeClr val="tx1">
                    <a:tint val="75000"/>
                  </a:schemeClr>
                </a:solidFill>
              </a:defRPr>
            </a:lvl6pPr>
            <a:lvl7pPr marL="2056736" indent="0">
              <a:buNone/>
              <a:defRPr sz="1200">
                <a:solidFill>
                  <a:schemeClr val="tx1">
                    <a:tint val="75000"/>
                  </a:schemeClr>
                </a:solidFill>
              </a:defRPr>
            </a:lvl7pPr>
            <a:lvl8pPr marL="2399520" indent="0">
              <a:buNone/>
              <a:defRPr sz="1200">
                <a:solidFill>
                  <a:schemeClr val="tx1">
                    <a:tint val="75000"/>
                  </a:schemeClr>
                </a:solidFill>
              </a:defRPr>
            </a:lvl8pPr>
            <a:lvl9pPr marL="2742305" indent="0">
              <a:buNone/>
              <a:defRPr sz="12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38" rIns="134433" bIns="107538" numCol="1" spcCol="0" rtlCol="0" fromWordArt="0" anchor="t" anchorCtr="0" forceAA="0" compatLnSpc="1">
            <a:prstTxWarp prst="textNoShape">
              <a:avLst/>
            </a:prstTxWarp>
            <a:noAutofit/>
          </a:bodyPr>
          <a:lstStyle/>
          <a:p>
            <a:pPr algn="ctr" defTabSz="685426"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38" rIns="134433" bIns="107538" numCol="1" spcCol="0" rtlCol="0" fromWordArt="0" anchor="t" anchorCtr="0" forceAA="0" compatLnSpc="1">
            <a:prstTxWarp prst="textNoShape">
              <a:avLst/>
            </a:prstTxWarp>
            <a:noAutofit/>
          </a:bodyPr>
          <a:lstStyle/>
          <a:p>
            <a:pPr algn="ctr" defTabSz="685426"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77296073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828688"/>
            <a:ext cx="4033838" cy="2139553"/>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2" y="3091543"/>
            <a:ext cx="4033838" cy="1337582"/>
          </a:xfrm>
        </p:spPr>
        <p:txBody>
          <a:bodyPr/>
          <a:lstStyle>
            <a:lvl1pPr marL="0" indent="0">
              <a:buNone/>
              <a:defRPr sz="2100">
                <a:solidFill>
                  <a:schemeClr val="tx1"/>
                </a:solidFill>
              </a:defRPr>
            </a:lvl1pPr>
            <a:lvl2pPr marL="342785" indent="0">
              <a:buNone/>
              <a:defRPr sz="1500">
                <a:solidFill>
                  <a:schemeClr val="tx1">
                    <a:tint val="75000"/>
                  </a:schemeClr>
                </a:solidFill>
              </a:defRPr>
            </a:lvl2pPr>
            <a:lvl3pPr marL="685579" indent="0">
              <a:buNone/>
              <a:defRPr sz="1400">
                <a:solidFill>
                  <a:schemeClr val="tx1">
                    <a:tint val="75000"/>
                  </a:schemeClr>
                </a:solidFill>
              </a:defRPr>
            </a:lvl3pPr>
            <a:lvl4pPr marL="1028369" indent="0">
              <a:buNone/>
              <a:defRPr sz="1200">
                <a:solidFill>
                  <a:schemeClr val="tx1">
                    <a:tint val="75000"/>
                  </a:schemeClr>
                </a:solidFill>
              </a:defRPr>
            </a:lvl4pPr>
            <a:lvl5pPr marL="1371158" indent="0">
              <a:buNone/>
              <a:defRPr sz="1200">
                <a:solidFill>
                  <a:schemeClr val="tx1">
                    <a:tint val="75000"/>
                  </a:schemeClr>
                </a:solidFill>
              </a:defRPr>
            </a:lvl5pPr>
            <a:lvl6pPr marL="1713953" indent="0">
              <a:buNone/>
              <a:defRPr sz="1200">
                <a:solidFill>
                  <a:schemeClr val="tx1">
                    <a:tint val="75000"/>
                  </a:schemeClr>
                </a:solidFill>
              </a:defRPr>
            </a:lvl6pPr>
            <a:lvl7pPr marL="2056736" indent="0">
              <a:buNone/>
              <a:defRPr sz="1200">
                <a:solidFill>
                  <a:schemeClr val="tx1">
                    <a:tint val="75000"/>
                  </a:schemeClr>
                </a:solidFill>
              </a:defRPr>
            </a:lvl7pPr>
            <a:lvl8pPr marL="2399520" indent="0">
              <a:buNone/>
              <a:defRPr sz="1200">
                <a:solidFill>
                  <a:schemeClr val="tx1">
                    <a:tint val="75000"/>
                  </a:schemeClr>
                </a:solidFill>
              </a:defRPr>
            </a:lvl8pPr>
            <a:lvl9pPr marL="2742305" indent="0">
              <a:buNone/>
              <a:defRPr sz="1200">
                <a:solidFill>
                  <a:schemeClr val="tx1">
                    <a:tint val="75000"/>
                  </a:schemeClr>
                </a:solidFill>
              </a:defRPr>
            </a:lvl9pPr>
          </a:lstStyle>
          <a:p>
            <a:pPr lvl="0"/>
            <a:r>
              <a:rPr lang="en-US"/>
              <a:t>Subhead if needed or speaker name </a:t>
            </a:r>
          </a:p>
        </p:txBody>
      </p:sp>
      <p:sp>
        <p:nvSpPr>
          <p:cNvPr id="5" name="Picture Placeholder 4"/>
          <p:cNvSpPr>
            <a:spLocks noGrp="1"/>
          </p:cNvSpPr>
          <p:nvPr>
            <p:ph type="pic" sz="quarter" idx="10" hasCustomPrompt="1"/>
          </p:nvPr>
        </p:nvSpPr>
        <p:spPr bwMode="gray">
          <a:xfrm>
            <a:off x="4600577" y="0"/>
            <a:ext cx="4543425" cy="5143500"/>
          </a:xfrm>
          <a:blipFill>
            <a:blip r:embed="rId2"/>
            <a:stretch>
              <a:fillRect/>
            </a:stretch>
          </a:blipFill>
        </p:spPr>
        <p:txBody>
          <a:bodyPr lIns="685579" rIns="685579" anchor="ctr"/>
          <a:lstStyle>
            <a:lvl1pPr algn="ctr">
              <a:defRPr>
                <a:solidFill>
                  <a:schemeClr val="accent2"/>
                </a:solidFill>
              </a:defRPr>
            </a:lvl1pPr>
          </a:lstStyle>
          <a:p>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297224384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31743" y="1714500"/>
            <a:ext cx="4080518" cy="1714504"/>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solidFill>
                  <a:srgbClr val="55565A">
                    <a:tint val="75000"/>
                  </a:srgbClr>
                </a:solidFill>
              </a:rPr>
              <a:pPr/>
              <a:t>6/24/2020</a:t>
            </a:fld>
            <a:endParaRPr lang="en-US">
              <a:solidFill>
                <a:srgbClr val="55565A">
                  <a:tint val="75000"/>
                </a:srgbClr>
              </a:solidFill>
            </a:endParaRP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275563452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2928271"/>
            <a:ext cx="5383666" cy="362165"/>
          </a:xfrm>
        </p:spPr>
        <p:txBody>
          <a:bodyPr anchor="ctr"/>
          <a:lstStyle>
            <a:lvl1pPr>
              <a:defRPr sz="180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385764" y="3339707"/>
            <a:ext cx="5383666" cy="363474"/>
          </a:xfrm>
        </p:spPr>
        <p:txBody>
          <a:bodyPr anchor="ctr"/>
          <a:lstStyle>
            <a:lvl1pPr marL="0" indent="0">
              <a:buNone/>
              <a:defRPr sz="1800">
                <a:solidFill>
                  <a:schemeClr val="tx1"/>
                </a:solidFill>
              </a:defRPr>
            </a:lvl1pPr>
            <a:lvl2pPr marL="342785" indent="0">
              <a:buNone/>
              <a:defRPr sz="1500">
                <a:solidFill>
                  <a:schemeClr val="tx1">
                    <a:tint val="75000"/>
                  </a:schemeClr>
                </a:solidFill>
              </a:defRPr>
            </a:lvl2pPr>
            <a:lvl3pPr marL="685579" indent="0">
              <a:buNone/>
              <a:defRPr sz="1400">
                <a:solidFill>
                  <a:schemeClr val="tx1">
                    <a:tint val="75000"/>
                  </a:schemeClr>
                </a:solidFill>
              </a:defRPr>
            </a:lvl3pPr>
            <a:lvl4pPr marL="1028369" indent="0">
              <a:buNone/>
              <a:defRPr sz="1200">
                <a:solidFill>
                  <a:schemeClr val="tx1">
                    <a:tint val="75000"/>
                  </a:schemeClr>
                </a:solidFill>
              </a:defRPr>
            </a:lvl4pPr>
            <a:lvl5pPr marL="1371158" indent="0">
              <a:buNone/>
              <a:defRPr sz="1200">
                <a:solidFill>
                  <a:schemeClr val="tx1">
                    <a:tint val="75000"/>
                  </a:schemeClr>
                </a:solidFill>
              </a:defRPr>
            </a:lvl5pPr>
            <a:lvl6pPr marL="1713953" indent="0">
              <a:buNone/>
              <a:defRPr sz="1200">
                <a:solidFill>
                  <a:schemeClr val="tx1">
                    <a:tint val="75000"/>
                  </a:schemeClr>
                </a:solidFill>
              </a:defRPr>
            </a:lvl6pPr>
            <a:lvl7pPr marL="2056736" indent="0">
              <a:buNone/>
              <a:defRPr sz="1200">
                <a:solidFill>
                  <a:schemeClr val="tx1">
                    <a:tint val="75000"/>
                  </a:schemeClr>
                </a:solidFill>
              </a:defRPr>
            </a:lvl7pPr>
            <a:lvl8pPr marL="2399520" indent="0">
              <a:buNone/>
              <a:defRPr sz="1200">
                <a:solidFill>
                  <a:schemeClr val="tx1">
                    <a:tint val="75000"/>
                  </a:schemeClr>
                </a:solidFill>
              </a:defRPr>
            </a:lvl8pPr>
            <a:lvl9pPr marL="2742305" indent="0">
              <a:buNone/>
              <a:defRPr sz="1200">
                <a:solidFill>
                  <a:schemeClr val="tx1">
                    <a:tint val="75000"/>
                  </a:schemeClr>
                </a:solidFill>
              </a:defRPr>
            </a:lvl9pPr>
          </a:lstStyle>
          <a:p>
            <a:pPr lvl="0"/>
            <a:r>
              <a:rPr lang="en-US"/>
              <a:t>Title</a:t>
            </a:r>
          </a:p>
        </p:txBody>
      </p:sp>
      <p:sp>
        <p:nvSpPr>
          <p:cNvPr id="4" name="TextBox 3"/>
          <p:cNvSpPr txBox="1"/>
          <p:nvPr/>
        </p:nvSpPr>
        <p:spPr bwMode="gray">
          <a:xfrm>
            <a:off x="371476" y="1901290"/>
            <a:ext cx="2287886" cy="553998"/>
          </a:xfrm>
          <a:prstGeom prst="rect">
            <a:avLst/>
          </a:prstGeom>
          <a:noFill/>
        </p:spPr>
        <p:txBody>
          <a:bodyPr wrap="none" lIns="0" tIns="0" rIns="0" bIns="0" rtlCol="0">
            <a:spAutoFit/>
          </a:bodyPr>
          <a:lstStyle/>
          <a:p>
            <a:pPr defTabSz="685579"/>
            <a:r>
              <a:rPr lang="en-US" sz="3600">
                <a:solidFill>
                  <a:srgbClr val="55565A"/>
                </a:solidFill>
              </a:rPr>
              <a:t>Thank you.</a:t>
            </a:r>
          </a:p>
        </p:txBody>
      </p:sp>
      <p:sp>
        <p:nvSpPr>
          <p:cNvPr id="8" name="TextBox 7"/>
          <p:cNvSpPr txBox="1"/>
          <p:nvPr/>
        </p:nvSpPr>
        <p:spPr bwMode="gray">
          <a:xfrm>
            <a:off x="371487" y="2586675"/>
            <a:ext cx="2414123" cy="323165"/>
          </a:xfrm>
          <a:prstGeom prst="rect">
            <a:avLst/>
          </a:prstGeom>
          <a:noFill/>
        </p:spPr>
        <p:txBody>
          <a:bodyPr wrap="none" lIns="0" tIns="0" rIns="0" bIns="0" rtlCol="0">
            <a:spAutoFit/>
          </a:bodyPr>
          <a:lstStyle/>
          <a:p>
            <a:pPr defTabSz="685579"/>
            <a:r>
              <a:rPr lang="en-US" sz="2100">
                <a:solidFill>
                  <a:srgbClr val="55565A"/>
                </a:solidFill>
              </a:rPr>
              <a:t>Contact information:</a:t>
            </a:r>
          </a:p>
        </p:txBody>
      </p:sp>
      <p:sp>
        <p:nvSpPr>
          <p:cNvPr id="9" name="Text Placeholder 2"/>
          <p:cNvSpPr>
            <a:spLocks noGrp="1"/>
          </p:cNvSpPr>
          <p:nvPr>
            <p:ph type="body" idx="10" hasCustomPrompt="1"/>
          </p:nvPr>
        </p:nvSpPr>
        <p:spPr bwMode="gray">
          <a:xfrm>
            <a:off x="385761" y="3752466"/>
            <a:ext cx="5383666" cy="363474"/>
          </a:xfrm>
        </p:spPr>
        <p:txBody>
          <a:bodyPr anchor="ctr"/>
          <a:lstStyle>
            <a:lvl1pPr marL="0" indent="0">
              <a:buNone/>
              <a:defRPr sz="1800">
                <a:solidFill>
                  <a:schemeClr val="tx1"/>
                </a:solidFill>
              </a:defRPr>
            </a:lvl1pPr>
            <a:lvl2pPr marL="342785" indent="0">
              <a:buNone/>
              <a:defRPr sz="1500">
                <a:solidFill>
                  <a:schemeClr val="tx1">
                    <a:tint val="75000"/>
                  </a:schemeClr>
                </a:solidFill>
              </a:defRPr>
            </a:lvl2pPr>
            <a:lvl3pPr marL="685579" indent="0">
              <a:buNone/>
              <a:defRPr sz="1400">
                <a:solidFill>
                  <a:schemeClr val="tx1">
                    <a:tint val="75000"/>
                  </a:schemeClr>
                </a:solidFill>
              </a:defRPr>
            </a:lvl3pPr>
            <a:lvl4pPr marL="1028369" indent="0">
              <a:buNone/>
              <a:defRPr sz="1200">
                <a:solidFill>
                  <a:schemeClr val="tx1">
                    <a:tint val="75000"/>
                  </a:schemeClr>
                </a:solidFill>
              </a:defRPr>
            </a:lvl4pPr>
            <a:lvl5pPr marL="1371158" indent="0">
              <a:buNone/>
              <a:defRPr sz="1200">
                <a:solidFill>
                  <a:schemeClr val="tx1">
                    <a:tint val="75000"/>
                  </a:schemeClr>
                </a:solidFill>
              </a:defRPr>
            </a:lvl5pPr>
            <a:lvl6pPr marL="1713953" indent="0">
              <a:buNone/>
              <a:defRPr sz="1200">
                <a:solidFill>
                  <a:schemeClr val="tx1">
                    <a:tint val="75000"/>
                  </a:schemeClr>
                </a:solidFill>
              </a:defRPr>
            </a:lvl6pPr>
            <a:lvl7pPr marL="2056736" indent="0">
              <a:buNone/>
              <a:defRPr sz="1200">
                <a:solidFill>
                  <a:schemeClr val="tx1">
                    <a:tint val="75000"/>
                  </a:schemeClr>
                </a:solidFill>
              </a:defRPr>
            </a:lvl7pPr>
            <a:lvl8pPr marL="2399520" indent="0">
              <a:buNone/>
              <a:defRPr sz="1200">
                <a:solidFill>
                  <a:schemeClr val="tx1">
                    <a:tint val="75000"/>
                  </a:schemeClr>
                </a:solidFill>
              </a:defRPr>
            </a:lvl8pPr>
            <a:lvl9pPr marL="2742305" indent="0">
              <a:buNone/>
              <a:defRPr sz="1200">
                <a:solidFill>
                  <a:schemeClr val="tx1">
                    <a:tint val="75000"/>
                  </a:schemeClr>
                </a:solidFill>
              </a:defRPr>
            </a:lvl9pPr>
          </a:lstStyle>
          <a:p>
            <a:pPr lvl="0"/>
            <a:r>
              <a:rPr lang="en-US"/>
              <a:t>Tel: 123-456-7890</a:t>
            </a:r>
          </a:p>
        </p:txBody>
      </p:sp>
      <p:sp>
        <p:nvSpPr>
          <p:cNvPr id="13" name="TextBox 12"/>
          <p:cNvSpPr txBox="1"/>
          <p:nvPr/>
        </p:nvSpPr>
        <p:spPr bwMode="gray">
          <a:xfrm>
            <a:off x="371476" y="1901290"/>
            <a:ext cx="2287886" cy="553998"/>
          </a:xfrm>
          <a:prstGeom prst="rect">
            <a:avLst/>
          </a:prstGeom>
          <a:noFill/>
        </p:spPr>
        <p:txBody>
          <a:bodyPr wrap="none" lIns="0" tIns="0" rIns="0" bIns="0" rtlCol="0">
            <a:spAutoFit/>
          </a:bodyPr>
          <a:lstStyle/>
          <a:p>
            <a:pPr defTabSz="685579"/>
            <a:r>
              <a:rPr lang="en-US" sz="3600">
                <a:solidFill>
                  <a:srgbClr val="55565A"/>
                </a:solidFill>
              </a:rPr>
              <a:t>Thank you.</a:t>
            </a:r>
          </a:p>
        </p:txBody>
      </p:sp>
      <p:sp>
        <p:nvSpPr>
          <p:cNvPr id="14" name="TextBox 13"/>
          <p:cNvSpPr txBox="1"/>
          <p:nvPr/>
        </p:nvSpPr>
        <p:spPr bwMode="gray">
          <a:xfrm>
            <a:off x="371487" y="2586675"/>
            <a:ext cx="2414123" cy="323165"/>
          </a:xfrm>
          <a:prstGeom prst="rect">
            <a:avLst/>
          </a:prstGeom>
          <a:noFill/>
        </p:spPr>
        <p:txBody>
          <a:bodyPr wrap="none" lIns="0" tIns="0" rIns="0" bIns="0" rtlCol="0">
            <a:spAutoFit/>
          </a:bodyPr>
          <a:lstStyle/>
          <a:p>
            <a:pPr defTabSz="685579"/>
            <a:r>
              <a:rPr lang="en-US" sz="2100">
                <a:solidFill>
                  <a:srgbClr val="55565A"/>
                </a:solidFill>
              </a:rPr>
              <a:t>Contact information:</a:t>
            </a:r>
          </a:p>
        </p:txBody>
      </p:sp>
      <p:sp>
        <p:nvSpPr>
          <p:cNvPr id="15" name="TextBox 14"/>
          <p:cNvSpPr txBox="1"/>
          <p:nvPr/>
        </p:nvSpPr>
        <p:spPr bwMode="gray">
          <a:xfrm>
            <a:off x="371476" y="1901290"/>
            <a:ext cx="2287886" cy="553998"/>
          </a:xfrm>
          <a:prstGeom prst="rect">
            <a:avLst/>
          </a:prstGeom>
          <a:noFill/>
        </p:spPr>
        <p:txBody>
          <a:bodyPr wrap="none" lIns="0" tIns="0" rIns="0" bIns="0" rtlCol="0">
            <a:spAutoFit/>
          </a:bodyPr>
          <a:lstStyle/>
          <a:p>
            <a:pPr defTabSz="685579"/>
            <a:r>
              <a:rPr lang="en-US" sz="3600">
                <a:solidFill>
                  <a:srgbClr val="55565A"/>
                </a:solidFill>
              </a:rPr>
              <a:t>Thank you.</a:t>
            </a:r>
          </a:p>
        </p:txBody>
      </p:sp>
      <p:sp>
        <p:nvSpPr>
          <p:cNvPr id="16" name="TextBox 15"/>
          <p:cNvSpPr txBox="1"/>
          <p:nvPr/>
        </p:nvSpPr>
        <p:spPr bwMode="gray">
          <a:xfrm>
            <a:off x="371487" y="2586675"/>
            <a:ext cx="2414123" cy="323165"/>
          </a:xfrm>
          <a:prstGeom prst="rect">
            <a:avLst/>
          </a:prstGeom>
          <a:noFill/>
        </p:spPr>
        <p:txBody>
          <a:bodyPr wrap="none" lIns="0" tIns="0" rIns="0" bIns="0" rtlCol="0">
            <a:spAutoFit/>
          </a:bodyPr>
          <a:lstStyle/>
          <a:p>
            <a:pPr defTabSz="685579"/>
            <a:r>
              <a:rPr lang="en-US" sz="2100">
                <a:solidFill>
                  <a:srgbClr val="55565A"/>
                </a:solidFill>
              </a:rPr>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371476" y="1901290"/>
            <a:ext cx="2287886" cy="553998"/>
          </a:xfrm>
          <a:prstGeom prst="rect">
            <a:avLst/>
          </a:prstGeom>
          <a:noFill/>
        </p:spPr>
        <p:txBody>
          <a:bodyPr wrap="none" lIns="0" tIns="0" rIns="0" bIns="0" rtlCol="0">
            <a:spAutoFit/>
          </a:bodyPr>
          <a:lstStyle/>
          <a:p>
            <a:pPr defTabSz="685579"/>
            <a:r>
              <a:rPr lang="en-US" sz="3600">
                <a:solidFill>
                  <a:srgbClr val="55565A"/>
                </a:solidFill>
              </a:rPr>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371487" y="2586675"/>
            <a:ext cx="2414123" cy="323165"/>
          </a:xfrm>
          <a:prstGeom prst="rect">
            <a:avLst/>
          </a:prstGeom>
          <a:noFill/>
        </p:spPr>
        <p:txBody>
          <a:bodyPr wrap="none" lIns="0" tIns="0" rIns="0" bIns="0" rtlCol="0">
            <a:spAutoFit/>
          </a:bodyPr>
          <a:lstStyle/>
          <a:p>
            <a:pPr defTabSz="685579"/>
            <a:r>
              <a:rPr lang="en-US" sz="2100">
                <a:solidFill>
                  <a:srgbClr val="55565A"/>
                </a:solidFill>
              </a:rPr>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371476" y="1901290"/>
            <a:ext cx="2287886" cy="553998"/>
          </a:xfrm>
          <a:prstGeom prst="rect">
            <a:avLst/>
          </a:prstGeom>
          <a:noFill/>
        </p:spPr>
        <p:txBody>
          <a:bodyPr wrap="none" lIns="0" tIns="0" rIns="0" bIns="0" rtlCol="0">
            <a:spAutoFit/>
          </a:bodyPr>
          <a:lstStyle/>
          <a:p>
            <a:pPr defTabSz="685579"/>
            <a:r>
              <a:rPr lang="en-US" sz="3600">
                <a:solidFill>
                  <a:srgbClr val="55565A"/>
                </a:solidFill>
              </a:rPr>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371487" y="2586675"/>
            <a:ext cx="2414123" cy="323165"/>
          </a:xfrm>
          <a:prstGeom prst="rect">
            <a:avLst/>
          </a:prstGeom>
          <a:noFill/>
        </p:spPr>
        <p:txBody>
          <a:bodyPr wrap="none" lIns="0" tIns="0" rIns="0" bIns="0" rtlCol="0">
            <a:spAutoFit/>
          </a:bodyPr>
          <a:lstStyle/>
          <a:p>
            <a:pPr defTabSz="685579"/>
            <a:r>
              <a:rPr lang="en-US" sz="2100">
                <a:solidFill>
                  <a:srgbClr val="55565A"/>
                </a:solidFill>
              </a:rPr>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38" rIns="134433" bIns="107538" numCol="1" spcCol="0" rtlCol="0" fromWordArt="0" anchor="t" anchorCtr="0" forceAA="0" compatLnSpc="1">
            <a:prstTxWarp prst="textNoShape">
              <a:avLst/>
            </a:prstTxWarp>
            <a:noAutofit/>
          </a:bodyPr>
          <a:lstStyle/>
          <a:p>
            <a:pPr algn="ctr" defTabSz="685426"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371476" y="1901290"/>
            <a:ext cx="2287886" cy="553998"/>
          </a:xfrm>
          <a:prstGeom prst="rect">
            <a:avLst/>
          </a:prstGeom>
          <a:noFill/>
        </p:spPr>
        <p:txBody>
          <a:bodyPr wrap="none" lIns="0" tIns="0" rIns="0" bIns="0" rtlCol="0">
            <a:spAutoFit/>
          </a:bodyPr>
          <a:lstStyle/>
          <a:p>
            <a:pPr defTabSz="685579"/>
            <a:r>
              <a:rPr lang="en-US" sz="3600">
                <a:solidFill>
                  <a:srgbClr val="55565A"/>
                </a:solidFill>
              </a:rPr>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371487" y="2586675"/>
            <a:ext cx="2414123" cy="323165"/>
          </a:xfrm>
          <a:prstGeom prst="rect">
            <a:avLst/>
          </a:prstGeom>
          <a:noFill/>
        </p:spPr>
        <p:txBody>
          <a:bodyPr wrap="none" lIns="0" tIns="0" rIns="0" bIns="0" rtlCol="0">
            <a:spAutoFit/>
          </a:bodyPr>
          <a:lstStyle/>
          <a:p>
            <a:pPr defTabSz="685579"/>
            <a:r>
              <a:rPr lang="en-US" sz="2100">
                <a:solidFill>
                  <a:srgbClr val="55565A"/>
                </a:solidFill>
              </a:rPr>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3" tIns="107538" rIns="134433" bIns="107538" numCol="1" spcCol="0" rtlCol="0" fromWordArt="0" anchor="t" anchorCtr="0" forceAA="0" compatLnSpc="1">
            <a:prstTxWarp prst="textNoShape">
              <a:avLst/>
            </a:prstTxWarp>
            <a:noAutofit/>
          </a:bodyPr>
          <a:lstStyle/>
          <a:p>
            <a:pPr algn="ctr" defTabSz="685426"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26455963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Walkin business">
    <p:spTree>
      <p:nvGrpSpPr>
        <p:cNvPr id="1" name=""/>
        <p:cNvGrpSpPr/>
        <p:nvPr/>
      </p:nvGrpSpPr>
      <p:grpSpPr>
        <a:xfrm>
          <a:off x="0" y="0"/>
          <a:ext cx="0" cy="0"/>
          <a:chOff x="0" y="0"/>
          <a:chExt cx="0" cy="0"/>
        </a:xfrm>
      </p:grpSpPr>
      <p:pic>
        <p:nvPicPr>
          <p:cNvPr id="8" name="Picture Placeholder 3" descr="457983659.jpg"/>
          <p:cNvPicPr>
            <a:picLocks noChangeAspect="1"/>
          </p:cNvPicPr>
          <p:nvPr userDrawn="1"/>
        </p:nvPicPr>
        <p:blipFill rotWithShape="1">
          <a:blip r:embed="rId2" cstate="email">
            <a:extLst>
              <a:ext uri="{28A0092B-C50C-407E-A947-70E740481C1C}">
                <a14:useLocalDpi xmlns:a14="http://schemas.microsoft.com/office/drawing/2010/main"/>
              </a:ext>
            </a:extLst>
          </a:blip>
          <a:srcRect l="26465" t="-1771" b="1771"/>
          <a:stretch/>
        </p:blipFill>
        <p:spPr>
          <a:xfrm>
            <a:off x="2295983" y="-95250"/>
            <a:ext cx="6848039" cy="5238750"/>
          </a:xfrm>
          <a:prstGeom prst="rect">
            <a:avLst/>
          </a:prstGeom>
        </p:spPr>
      </p:pic>
      <p:sp>
        <p:nvSpPr>
          <p:cNvPr id="11" name="Rectangle 10"/>
          <p:cNvSpPr/>
          <p:nvPr userDrawn="1"/>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82" rIns="0" bIns="45682" numCol="1" rtlCol="0" anchor="ctr" anchorCtr="0" compatLnSpc="1">
            <a:prstTxWarp prst="textNoShape">
              <a:avLst/>
            </a:prstTxWarp>
          </a:bodyPr>
          <a:lstStyle/>
          <a:p>
            <a:pPr algn="ctr" defTabSz="91328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0" name="Text Placeholder 4"/>
          <p:cNvSpPr>
            <a:spLocks noGrp="1"/>
          </p:cNvSpPr>
          <p:nvPr>
            <p:ph type="body" sz="quarter" idx="12" hasCustomPrompt="1"/>
          </p:nvPr>
        </p:nvSpPr>
        <p:spPr>
          <a:xfrm>
            <a:off x="845889" y="2907954"/>
            <a:ext cx="4664752" cy="1345996"/>
          </a:xfrm>
          <a:prstGeom prst="rect">
            <a:avLst/>
          </a:prstGeom>
          <a:noFill/>
        </p:spPr>
        <p:txBody>
          <a:bodyPr lIns="0" tIns="80603" rIns="0" bIns="80603">
            <a:noAutofit/>
          </a:bodyPr>
          <a:lstStyle>
            <a:lvl1pPr marL="0" indent="0">
              <a:spcBef>
                <a:spcPts val="0"/>
              </a:spcBef>
              <a:buNone/>
              <a:defRPr sz="2800" spc="0" baseline="0">
                <a:solidFill>
                  <a:schemeClr val="tx1"/>
                </a:solidFill>
                <a:latin typeface="+mj-lt"/>
              </a:defRPr>
            </a:lvl1pPr>
          </a:lstStyle>
          <a:p>
            <a:pPr lvl="0"/>
            <a:r>
              <a:rPr lang="en-US"/>
              <a:t>Event city or speaker name</a:t>
            </a:r>
          </a:p>
          <a:p>
            <a:pPr lvl="0"/>
            <a:r>
              <a:rPr lang="en-US"/>
              <a:t>Date</a:t>
            </a:r>
          </a:p>
        </p:txBody>
      </p:sp>
      <p:sp>
        <p:nvSpPr>
          <p:cNvPr id="7" name="Title Placeholder 1"/>
          <p:cNvSpPr>
            <a:spLocks noGrp="1"/>
          </p:cNvSpPr>
          <p:nvPr>
            <p:ph type="title"/>
          </p:nvPr>
        </p:nvSpPr>
        <p:spPr>
          <a:xfrm>
            <a:off x="845888" y="666577"/>
            <a:ext cx="4631922" cy="2187680"/>
          </a:xfrm>
          <a:prstGeom prst="rect">
            <a:avLst/>
          </a:prstGeom>
        </p:spPr>
        <p:txBody>
          <a:bodyPr vert="horz" wrap="square" lIns="0" tIns="0" rIns="0" bIns="0" rtlCol="0" anchor="b" anchorCtr="0">
            <a:noAutofit/>
          </a:bodyPr>
          <a:lstStyle>
            <a:lvl1pPr marL="0" algn="l" defTabSz="685066"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5" y="4552950"/>
            <a:ext cx="2910627" cy="331648"/>
          </a:xfrm>
          <a:prstGeom prst="rect">
            <a:avLst/>
          </a:prstGeom>
        </p:spPr>
      </p:pic>
    </p:spTree>
    <p:extLst>
      <p:ext uri="{BB962C8B-B14F-4D97-AF65-F5344CB8AC3E}">
        <p14:creationId xmlns:p14="http://schemas.microsoft.com/office/powerpoint/2010/main" val="282398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175"/>
            <a:ext cx="9144000" cy="5148258"/>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477"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828686"/>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371476" y="2943236"/>
            <a:ext cx="5580290" cy="730703"/>
          </a:xfrm>
        </p:spPr>
        <p:txBody>
          <a:bodyPr/>
          <a:lstStyle>
            <a:lvl1pPr marL="0" indent="0" algn="l">
              <a:buNone/>
              <a:defRPr sz="2100">
                <a:solidFill>
                  <a:schemeClr val="tx1"/>
                </a:solidFill>
              </a:defRPr>
            </a:lvl1pPr>
            <a:lvl2pPr marL="342812" indent="0" algn="ctr">
              <a:buNone/>
              <a:defRPr sz="1500"/>
            </a:lvl2pPr>
            <a:lvl3pPr marL="685630" indent="0" algn="ctr">
              <a:buNone/>
              <a:defRPr sz="1400"/>
            </a:lvl3pPr>
            <a:lvl4pPr marL="1028445" indent="0" algn="ctr">
              <a:buNone/>
              <a:defRPr sz="1200"/>
            </a:lvl4pPr>
            <a:lvl5pPr marL="1371260" indent="0" algn="ctr">
              <a:buNone/>
              <a:defRPr sz="1200"/>
            </a:lvl5pPr>
            <a:lvl6pPr marL="1714079" indent="0" algn="ctr">
              <a:buNone/>
              <a:defRPr sz="1200"/>
            </a:lvl6pPr>
            <a:lvl7pPr marL="2056889" indent="0" algn="ctr">
              <a:buNone/>
              <a:defRPr sz="1200"/>
            </a:lvl7pPr>
            <a:lvl8pPr marL="2399700" indent="0" algn="ctr">
              <a:buNone/>
              <a:defRPr sz="1200"/>
            </a:lvl8pPr>
            <a:lvl9pPr marL="2742512"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bwMode="gray">
          <a:xfrm>
            <a:off x="371476" y="3742996"/>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2706D6A4-086B-4EFB-B01A-4739B42A6AAE}"/>
              </a:ext>
            </a:extLst>
          </p:cNvPr>
          <p:cNvSpPr>
            <a:spLocks noGrp="1"/>
          </p:cNvSpPr>
          <p:nvPr>
            <p:ph type="dt" sz="half" idx="14"/>
          </p:nvPr>
        </p:nvSpPr>
        <p:spPr/>
        <p:txBody>
          <a:bodyPr/>
          <a:lstStyle/>
          <a:p>
            <a:fld id="{8238B657-F5A1-CE4E-BE44-E7119FF99A44}" type="datetime1">
              <a:rPr lang="en-US" smtClean="0">
                <a:solidFill>
                  <a:srgbClr val="55565A">
                    <a:tint val="75000"/>
                  </a:srgbClr>
                </a:solidFill>
              </a:rPr>
              <a:pPr/>
              <a:t>6/24/2020</a:t>
            </a:fld>
            <a:endParaRPr lang="en-US">
              <a:solidFill>
                <a:srgbClr val="55565A">
                  <a:tint val="75000"/>
                </a:srgbClr>
              </a:solidFill>
            </a:endParaRPr>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428860172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6971"/>
            <a:ext cx="9144000" cy="5137089"/>
            <a:chOff x="0" y="-233"/>
            <a:chExt cx="9163964" cy="5148305"/>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477"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371476" y="828686"/>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a:xfrm>
            <a:off x="371476" y="2943236"/>
            <a:ext cx="5580290" cy="730703"/>
          </a:xfrm>
        </p:spPr>
        <p:txBody>
          <a:bodyPr/>
          <a:lstStyle>
            <a:lvl1pPr marL="0" indent="0" algn="l">
              <a:buNone/>
              <a:defRPr sz="2100">
                <a:solidFill>
                  <a:schemeClr val="tx1"/>
                </a:solidFill>
              </a:defRPr>
            </a:lvl1pPr>
            <a:lvl2pPr marL="342812" indent="0" algn="ctr">
              <a:buNone/>
              <a:defRPr sz="1500"/>
            </a:lvl2pPr>
            <a:lvl3pPr marL="685630" indent="0" algn="ctr">
              <a:buNone/>
              <a:defRPr sz="1400"/>
            </a:lvl3pPr>
            <a:lvl4pPr marL="1028445" indent="0" algn="ctr">
              <a:buNone/>
              <a:defRPr sz="1200"/>
            </a:lvl4pPr>
            <a:lvl5pPr marL="1371260" indent="0" algn="ctr">
              <a:buNone/>
              <a:defRPr sz="1200"/>
            </a:lvl5pPr>
            <a:lvl6pPr marL="1714079" indent="0" algn="ctr">
              <a:buNone/>
              <a:defRPr sz="1200"/>
            </a:lvl6pPr>
            <a:lvl7pPr marL="2056889" indent="0" algn="ctr">
              <a:buNone/>
              <a:defRPr sz="1200"/>
            </a:lvl7pPr>
            <a:lvl8pPr marL="2399700" indent="0" algn="ctr">
              <a:buNone/>
              <a:defRPr sz="1200"/>
            </a:lvl8pPr>
            <a:lvl9pPr marL="2742512"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a:xfrm>
            <a:off x="371476" y="3742996"/>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solidFill>
                  <a:srgbClr val="55565A">
                    <a:tint val="75000"/>
                  </a:srgbClr>
                </a:solidFill>
              </a:rPr>
              <a:pPr/>
              <a:t>6/24/2020</a:t>
            </a:fld>
            <a:endParaRPr lang="en-US">
              <a:solidFill>
                <a:srgbClr val="55565A">
                  <a:tint val="75000"/>
                </a:srgbClr>
              </a:solidFill>
            </a:endParaRPr>
          </a:p>
        </p:txBody>
      </p:sp>
      <p:pic>
        <p:nvPicPr>
          <p:cNvPr id="17" name="Picture 16">
            <a:extLst>
              <a:ext uri="{FF2B5EF4-FFF2-40B4-BE49-F238E27FC236}">
                <a16:creationId xmlns:a16="http://schemas.microsoft.com/office/drawing/2014/main" id="{6753090A-B656-45FC-9886-F280D93F60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196462968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175"/>
            <a:ext cx="9144000" cy="5143734"/>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l="203" r="503" b="622"/>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477"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828686"/>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371476" y="2943236"/>
            <a:ext cx="5580290" cy="730703"/>
          </a:xfrm>
        </p:spPr>
        <p:txBody>
          <a:bodyPr/>
          <a:lstStyle>
            <a:lvl1pPr marL="0" indent="0" algn="l">
              <a:buNone/>
              <a:defRPr sz="2100">
                <a:solidFill>
                  <a:schemeClr val="tx1"/>
                </a:solidFill>
              </a:defRPr>
            </a:lvl1pPr>
            <a:lvl2pPr marL="342812" indent="0" algn="ctr">
              <a:buNone/>
              <a:defRPr sz="1500"/>
            </a:lvl2pPr>
            <a:lvl3pPr marL="685630" indent="0" algn="ctr">
              <a:buNone/>
              <a:defRPr sz="1400"/>
            </a:lvl3pPr>
            <a:lvl4pPr marL="1028445" indent="0" algn="ctr">
              <a:buNone/>
              <a:defRPr sz="1200"/>
            </a:lvl4pPr>
            <a:lvl5pPr marL="1371260" indent="0" algn="ctr">
              <a:buNone/>
              <a:defRPr sz="1200"/>
            </a:lvl5pPr>
            <a:lvl6pPr marL="1714079" indent="0" algn="ctr">
              <a:buNone/>
              <a:defRPr sz="1200"/>
            </a:lvl6pPr>
            <a:lvl7pPr marL="2056889" indent="0" algn="ctr">
              <a:buNone/>
              <a:defRPr sz="1200"/>
            </a:lvl7pPr>
            <a:lvl8pPr marL="2399700" indent="0" algn="ctr">
              <a:buNone/>
              <a:defRPr sz="1200"/>
            </a:lvl8pPr>
            <a:lvl9pPr marL="2742512"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bwMode="gray">
          <a:xfrm>
            <a:off x="371476" y="3742996"/>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solidFill>
                  <a:srgbClr val="55565A">
                    <a:tint val="75000"/>
                  </a:srgbClr>
                </a:solidFill>
              </a:rPr>
              <a:pPr/>
              <a:t>6/24/2020</a:t>
            </a:fld>
            <a:endParaRPr lang="en-US">
              <a:solidFill>
                <a:srgbClr val="55565A">
                  <a:tint val="75000"/>
                </a:srgbClr>
              </a:solidFill>
            </a:endParaRPr>
          </a:p>
        </p:txBody>
      </p:sp>
      <p:pic>
        <p:nvPicPr>
          <p:cNvPr id="19" name="Picture 18">
            <a:extLst>
              <a:ext uri="{FF2B5EF4-FFF2-40B4-BE49-F238E27FC236}">
                <a16:creationId xmlns:a16="http://schemas.microsoft.com/office/drawing/2014/main" id="{506AFEAB-1709-4C0C-B4AA-1A4479FBF5A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5"/>
            <a:ext cx="1639610" cy="500734"/>
          </a:xfrm>
          <a:prstGeom prst="rect">
            <a:avLst/>
          </a:prstGeom>
        </p:spPr>
      </p:pic>
    </p:spTree>
    <p:extLst>
      <p:ext uri="{BB962C8B-B14F-4D97-AF65-F5344CB8AC3E}">
        <p14:creationId xmlns:p14="http://schemas.microsoft.com/office/powerpoint/2010/main" val="1231177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 Large Title">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4" name="Text Placeholder 3"/>
          <p:cNvSpPr>
            <a:spLocks noGrp="1"/>
          </p:cNvSpPr>
          <p:nvPr>
            <p:ph type="body" sz="quarter" idx="10"/>
          </p:nvPr>
        </p:nvSpPr>
        <p:spPr>
          <a:xfrm>
            <a:off x="201724" y="1563178"/>
            <a:ext cx="4034426" cy="1714019"/>
          </a:xfrm>
        </p:spPr>
        <p:txBody>
          <a:bodyPr wrap="square">
            <a:spAutoFit/>
          </a:bodyPr>
          <a:lstStyle>
            <a:lvl1pPr marL="157611" indent="-157611">
              <a:spcBef>
                <a:spcPts val="675"/>
              </a:spcBef>
              <a:buClr>
                <a:schemeClr val="tx1"/>
              </a:buClr>
              <a:buFont typeface="Arial" pitchFamily="34" charset="0"/>
              <a:buChar char="•"/>
              <a:defRPr sz="2400"/>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8"/>
            <a:ext cx="4034426" cy="1714019"/>
          </a:xfrm>
        </p:spPr>
        <p:txBody>
          <a:bodyPr wrap="square">
            <a:spAutoFit/>
          </a:bodyPr>
          <a:lstStyle>
            <a:lvl1pPr marL="157611" indent="-157611">
              <a:spcBef>
                <a:spcPts val="675"/>
              </a:spcBef>
              <a:buClr>
                <a:schemeClr val="tx1"/>
              </a:buClr>
              <a:buFont typeface="Arial" pitchFamily="34" charset="0"/>
              <a:buChar char="•"/>
              <a:defRPr sz="2400"/>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79483514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9144000" cy="5143500"/>
          </a:xfrm>
          <a:solidFill>
            <a:schemeClr val="accent4"/>
          </a:solidFill>
        </p:spPr>
        <p:txBody>
          <a:bodyPr/>
          <a:lstStyle>
            <a:lvl1pPr>
              <a:defRPr/>
            </a:lvl1pPr>
          </a:lstStyle>
          <a:p>
            <a:r>
              <a:rPr lang="en-US"/>
              <a:t>Click picture icon in middle of slide to add full bleed picture</a:t>
            </a:r>
          </a:p>
        </p:txBody>
      </p:sp>
      <p:sp>
        <p:nvSpPr>
          <p:cNvPr id="14" name="Text Placeholder 3"/>
          <p:cNvSpPr>
            <a:spLocks noGrp="1"/>
          </p:cNvSpPr>
          <p:nvPr>
            <p:ph type="body" sz="quarter" idx="16" hasCustomPrompt="1"/>
          </p:nvPr>
        </p:nvSpPr>
        <p:spPr bwMode="gray">
          <a:xfrm>
            <a:off x="0" y="-4420"/>
            <a:ext cx="9144000" cy="51435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2" rIns="0" bIns="34292" numCol="1" rtlCol="0" anchor="ctr" anchorCtr="0" compatLnSpc="1">
            <a:prstTxWarp prst="textNoShape">
              <a:avLst/>
            </a:prstTxWarp>
          </a:bodyPr>
          <a:lstStyle>
            <a:lvl1pPr>
              <a:defRPr lang="en-US" sz="1500" dirty="0">
                <a:gradFill>
                  <a:gsLst>
                    <a:gs pos="0">
                      <a:srgbClr val="FFFFFF"/>
                    </a:gs>
                    <a:gs pos="100000">
                      <a:srgbClr val="FFFFFF"/>
                    </a:gs>
                  </a:gsLst>
                  <a:lin ang="5400000" scaled="0"/>
                </a:gradFill>
              </a:defRPr>
            </a:lvl1pPr>
          </a:lstStyle>
          <a:p>
            <a:pPr lvl="0" algn="ctr" defTabSz="685477" fontAlgn="base">
              <a:spcBef>
                <a:spcPct val="0"/>
              </a:spcBef>
              <a:spcAft>
                <a:spcPct val="0"/>
              </a:spcAft>
            </a:pPr>
            <a:r>
              <a:rPr lang="en-US"/>
              <a:t> </a:t>
            </a:r>
          </a:p>
        </p:txBody>
      </p:sp>
      <p:sp>
        <p:nvSpPr>
          <p:cNvPr id="2" name="Title 1"/>
          <p:cNvSpPr>
            <a:spLocks noGrp="1"/>
          </p:cNvSpPr>
          <p:nvPr>
            <p:ph type="ctrTitle" hasCustomPrompt="1"/>
          </p:nvPr>
        </p:nvSpPr>
        <p:spPr bwMode="gray">
          <a:xfrm>
            <a:off x="371476" y="828686"/>
            <a:ext cx="5580290" cy="2051879"/>
          </a:xfrm>
        </p:spPr>
        <p:txBody>
          <a:bodyPr anchor="b"/>
          <a:lstStyle>
            <a:lvl1pPr algn="l">
              <a:defRPr sz="3600"/>
            </a:lvl1pPr>
          </a:lstStyle>
          <a:p>
            <a:r>
              <a:rPr lang="en-US"/>
              <a:t>Insightful presentation title in sentence case max 3 lines | Image instructions at right</a:t>
            </a:r>
          </a:p>
        </p:txBody>
      </p:sp>
      <p:sp>
        <p:nvSpPr>
          <p:cNvPr id="3" name="Subtitle 2"/>
          <p:cNvSpPr>
            <a:spLocks noGrp="1"/>
          </p:cNvSpPr>
          <p:nvPr>
            <p:ph type="subTitle" idx="1" hasCustomPrompt="1"/>
          </p:nvPr>
        </p:nvSpPr>
        <p:spPr bwMode="gray">
          <a:xfrm>
            <a:off x="371476" y="2943236"/>
            <a:ext cx="5580290" cy="730703"/>
          </a:xfrm>
        </p:spPr>
        <p:txBody>
          <a:bodyPr/>
          <a:lstStyle>
            <a:lvl1pPr marL="0" indent="0" algn="l">
              <a:buNone/>
              <a:defRPr sz="2100">
                <a:solidFill>
                  <a:schemeClr val="tx1"/>
                </a:solidFill>
              </a:defRPr>
            </a:lvl1pPr>
            <a:lvl2pPr marL="342812" indent="0" algn="ctr">
              <a:buNone/>
              <a:defRPr sz="1500"/>
            </a:lvl2pPr>
            <a:lvl3pPr marL="685630" indent="0" algn="ctr">
              <a:buNone/>
              <a:defRPr sz="1400"/>
            </a:lvl3pPr>
            <a:lvl4pPr marL="1028445" indent="0" algn="ctr">
              <a:buNone/>
              <a:defRPr sz="1200"/>
            </a:lvl4pPr>
            <a:lvl5pPr marL="1371260" indent="0" algn="ctr">
              <a:buNone/>
              <a:defRPr sz="1200"/>
            </a:lvl5pPr>
            <a:lvl6pPr marL="1714079" indent="0" algn="ctr">
              <a:buNone/>
              <a:defRPr sz="1200"/>
            </a:lvl6pPr>
            <a:lvl7pPr marL="2056889" indent="0" algn="ctr">
              <a:buNone/>
              <a:defRPr sz="1200"/>
            </a:lvl7pPr>
            <a:lvl8pPr marL="2399700" indent="0" algn="ctr">
              <a:buNone/>
              <a:defRPr sz="1200"/>
            </a:lvl8pPr>
            <a:lvl9pPr marL="2742512" indent="0" algn="ctr">
              <a:buNone/>
              <a:defRPr sz="1200"/>
            </a:lvl9pPr>
          </a:lstStyle>
          <a:p>
            <a:r>
              <a:rPr lang="en-US"/>
              <a:t>Event City or Speaker Name</a:t>
            </a:r>
          </a:p>
        </p:txBody>
      </p:sp>
      <p:sp>
        <p:nvSpPr>
          <p:cNvPr id="9" name="Rectangle 8"/>
          <p:cNvSpPr/>
          <p:nvPr/>
        </p:nvSpPr>
        <p:spPr bwMode="gray">
          <a:xfrm>
            <a:off x="922021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rtlCol="0" anchor="t"/>
          <a:lstStyle/>
          <a:p>
            <a:pPr defTabSz="685630"/>
            <a:r>
              <a:rPr lang="en-US" sz="1100">
                <a:solidFill>
                  <a:srgbClr val="FFFFFF"/>
                </a:solidFill>
              </a:rPr>
              <a:t>4 STEPS to customizing this title slide</a:t>
            </a:r>
          </a:p>
          <a:p>
            <a:pPr marL="257114" indent="-257114" defTabSz="685630">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114" indent="-257114" defTabSz="685630">
              <a:buFont typeface="+mj-lt"/>
              <a:buAutoNum type="arabicPeriod"/>
            </a:pPr>
            <a:r>
              <a:rPr lang="en-US" sz="1100">
                <a:solidFill>
                  <a:srgbClr val="FFFFFF"/>
                </a:solidFill>
              </a:rPr>
              <a:t>Select white gradient overlay &gt; Send to Back</a:t>
            </a:r>
          </a:p>
          <a:p>
            <a:pPr marL="257114" indent="-257114" defTabSz="685630">
              <a:buFont typeface="+mj-lt"/>
              <a:buAutoNum type="arabicPeriod"/>
            </a:pPr>
            <a:r>
              <a:rPr lang="en-US" sz="1100">
                <a:solidFill>
                  <a:srgbClr val="FFFFFF"/>
                </a:solidFill>
              </a:rPr>
              <a:t>Click on Picture icon in center of picture placeholder &gt; Navigate to image &gt; Insert</a:t>
            </a:r>
          </a:p>
          <a:p>
            <a:pPr marL="257114" indent="-257114" defTabSz="685630">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371476" y="3742996"/>
            <a:ext cx="5580008" cy="526937"/>
          </a:xfrm>
        </p:spPr>
        <p:txBody>
          <a:bodyPr/>
          <a:lstStyle>
            <a:lvl1pPr>
              <a:defRPr>
                <a:solidFill>
                  <a:schemeClr val="tx1"/>
                </a:solidFill>
              </a:defRPr>
            </a:lvl1pPr>
          </a:lstStyle>
          <a:p>
            <a:pPr lvl="0"/>
            <a:r>
              <a:rPr lang="en-US"/>
              <a:t>Month DD, YYYY</a:t>
            </a:r>
          </a:p>
        </p:txBody>
      </p:sp>
      <p:sp>
        <p:nvSpPr>
          <p:cNvPr id="10" name="Rectangle 9"/>
          <p:cNvSpPr/>
          <p:nvPr/>
        </p:nvSpPr>
        <p:spPr bwMode="gray">
          <a:xfrm>
            <a:off x="922021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rtlCol="0" anchor="t"/>
          <a:lstStyle/>
          <a:p>
            <a:pPr defTabSz="685630"/>
            <a:r>
              <a:rPr lang="en-US" sz="1100">
                <a:solidFill>
                  <a:srgbClr val="FFFFFF"/>
                </a:solidFill>
              </a:rPr>
              <a:t>4 STEPS to customizing this title slide</a:t>
            </a:r>
          </a:p>
          <a:p>
            <a:pPr marL="257114" indent="-257114" defTabSz="685630">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114" indent="-257114" defTabSz="685630">
              <a:buFont typeface="+mj-lt"/>
              <a:buAutoNum type="arabicPeriod"/>
            </a:pPr>
            <a:r>
              <a:rPr lang="en-US" sz="1100">
                <a:solidFill>
                  <a:srgbClr val="FFFFFF"/>
                </a:solidFill>
              </a:rPr>
              <a:t>Select white gradient overlay &gt; Send to Back</a:t>
            </a:r>
          </a:p>
          <a:p>
            <a:pPr marL="257114" indent="-257114" defTabSz="685630">
              <a:buFont typeface="+mj-lt"/>
              <a:buAutoNum type="arabicPeriod"/>
            </a:pPr>
            <a:r>
              <a:rPr lang="en-US" sz="1100">
                <a:solidFill>
                  <a:srgbClr val="FFFFFF"/>
                </a:solidFill>
              </a:rPr>
              <a:t>Click on Picture icon in center of picture placeholder &gt; Navigate to image &gt; Insert</a:t>
            </a:r>
          </a:p>
          <a:p>
            <a:pPr marL="257114" indent="-257114" defTabSz="685630">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922021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rtlCol="0" anchor="t"/>
          <a:lstStyle/>
          <a:p>
            <a:pPr defTabSz="685630"/>
            <a:r>
              <a:rPr lang="en-US" sz="1100">
                <a:solidFill>
                  <a:srgbClr val="FFFFFF"/>
                </a:solidFill>
              </a:rPr>
              <a:t>4 STEPS to customizing this title slide</a:t>
            </a:r>
          </a:p>
          <a:p>
            <a:pPr marL="257114" indent="-257114" defTabSz="685630">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114" indent="-257114" defTabSz="685630">
              <a:buFont typeface="+mj-lt"/>
              <a:buAutoNum type="arabicPeriod"/>
            </a:pPr>
            <a:r>
              <a:rPr lang="en-US" sz="1100">
                <a:solidFill>
                  <a:srgbClr val="FFFFFF"/>
                </a:solidFill>
              </a:rPr>
              <a:t>Select white gradient overlay &gt; Send to Back</a:t>
            </a:r>
          </a:p>
          <a:p>
            <a:pPr marL="257114" indent="-257114" defTabSz="685630">
              <a:buFont typeface="+mj-lt"/>
              <a:buAutoNum type="arabicPeriod"/>
            </a:pPr>
            <a:r>
              <a:rPr lang="en-US" sz="1100">
                <a:solidFill>
                  <a:srgbClr val="FFFFFF"/>
                </a:solidFill>
              </a:rPr>
              <a:t>Click on Picture icon in center of picture placeholder &gt; Navigate to image &gt; Insert</a:t>
            </a:r>
          </a:p>
          <a:p>
            <a:pPr marL="257114" indent="-257114" defTabSz="685630">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a16="http://schemas.microsoft.com/office/drawing/2014/main" id="{B676653B-7108-453B-9B83-C7F4FB60F995}"/>
              </a:ext>
            </a:extLst>
          </p:cNvPr>
          <p:cNvSpPr/>
          <p:nvPr/>
        </p:nvSpPr>
        <p:spPr bwMode="gray">
          <a:xfrm>
            <a:off x="922021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rtlCol="0" anchor="t"/>
          <a:lstStyle/>
          <a:p>
            <a:pPr defTabSz="685630"/>
            <a:r>
              <a:rPr lang="en-US" sz="1100">
                <a:solidFill>
                  <a:srgbClr val="FFFFFF"/>
                </a:solidFill>
              </a:rPr>
              <a:t>4 STEPS to customizing this title slide</a:t>
            </a:r>
          </a:p>
          <a:p>
            <a:pPr marL="257114" indent="-257114" defTabSz="685630">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114" indent="-257114" defTabSz="685630">
              <a:buFont typeface="+mj-lt"/>
              <a:buAutoNum type="arabicPeriod"/>
            </a:pPr>
            <a:r>
              <a:rPr lang="en-US" sz="1100">
                <a:solidFill>
                  <a:srgbClr val="FFFFFF"/>
                </a:solidFill>
              </a:rPr>
              <a:t>Select white gradient overlay &gt; Send to Back</a:t>
            </a:r>
          </a:p>
          <a:p>
            <a:pPr marL="257114" indent="-257114" defTabSz="685630">
              <a:buFont typeface="+mj-lt"/>
              <a:buAutoNum type="arabicPeriod"/>
            </a:pPr>
            <a:r>
              <a:rPr lang="en-US" sz="1100">
                <a:solidFill>
                  <a:srgbClr val="FFFFFF"/>
                </a:solidFill>
              </a:rPr>
              <a:t>Click on Picture icon in center of picture placeholder &gt; Navigate to image &gt; Insert</a:t>
            </a:r>
          </a:p>
          <a:p>
            <a:pPr marL="257114" indent="-257114" defTabSz="685630">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a16="http://schemas.microsoft.com/office/drawing/2014/main" id="{69B2ADF1-764A-4F68-BB0A-1874814E7521}"/>
              </a:ext>
            </a:extLst>
          </p:cNvPr>
          <p:cNvSpPr/>
          <p:nvPr/>
        </p:nvSpPr>
        <p:spPr bwMode="gray">
          <a:xfrm>
            <a:off x="922021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rtlCol="0" anchor="t"/>
          <a:lstStyle/>
          <a:p>
            <a:pPr defTabSz="685630"/>
            <a:r>
              <a:rPr lang="en-US" sz="1100">
                <a:solidFill>
                  <a:srgbClr val="FFFFFF"/>
                </a:solidFill>
              </a:rPr>
              <a:t>4 STEPS to customizing this title slide</a:t>
            </a:r>
          </a:p>
          <a:p>
            <a:pPr marL="257114" indent="-257114" defTabSz="685630">
              <a:buFont typeface="+mj-lt"/>
              <a:buAutoNum type="arabicPeriod"/>
            </a:pPr>
            <a:r>
              <a:rPr lang="en-US" sz="1100">
                <a:solidFill>
                  <a:srgbClr val="FFFFFF"/>
                </a:solidFill>
              </a:rPr>
              <a:t>Right </a:t>
            </a:r>
            <a:r>
              <a:rPr lang="en-US" sz="1100" err="1">
                <a:solidFill>
                  <a:srgbClr val="FFFFFF"/>
                </a:solidFill>
              </a:rPr>
              <a:t>cick</a:t>
            </a:r>
            <a:r>
              <a:rPr lang="en-US" sz="1100">
                <a:solidFill>
                  <a:srgbClr val="FFFFFF"/>
                </a:solidFill>
              </a:rPr>
              <a:t> on presentation title placeholder &gt; Send to Back</a:t>
            </a:r>
          </a:p>
          <a:p>
            <a:pPr marL="257114" indent="-257114" defTabSz="685630">
              <a:buFont typeface="+mj-lt"/>
              <a:buAutoNum type="arabicPeriod"/>
            </a:pPr>
            <a:r>
              <a:rPr lang="en-US" sz="1100">
                <a:solidFill>
                  <a:srgbClr val="FFFFFF"/>
                </a:solidFill>
              </a:rPr>
              <a:t>Select white gradient overlay &gt; Send to Back</a:t>
            </a:r>
          </a:p>
          <a:p>
            <a:pPr marL="257114" indent="-257114" defTabSz="685630">
              <a:buFont typeface="+mj-lt"/>
              <a:buAutoNum type="arabicPeriod"/>
            </a:pPr>
            <a:r>
              <a:rPr lang="en-US" sz="1100">
                <a:solidFill>
                  <a:srgbClr val="FFFFFF"/>
                </a:solidFill>
              </a:rPr>
              <a:t>Click on Picture icon in center of picture placeholder &gt; Navigate to image &gt; Insert</a:t>
            </a:r>
          </a:p>
          <a:p>
            <a:pPr marL="257114" indent="-257114" defTabSz="685630">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a16="http://schemas.microsoft.com/office/drawing/2014/main" id="{F821BB3F-CBC9-45BD-BE44-5074087344C5}"/>
              </a:ext>
            </a:extLst>
          </p:cNvPr>
          <p:cNvSpPr/>
          <p:nvPr userDrawn="1"/>
        </p:nvSpPr>
        <p:spPr bwMode="gray">
          <a:xfrm>
            <a:off x="922021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rtlCol="0" anchor="t"/>
          <a:lstStyle/>
          <a:p>
            <a:pPr defTabSz="685630"/>
            <a:r>
              <a:rPr lang="en-US" sz="1100">
                <a:solidFill>
                  <a:srgbClr val="FFFFFF"/>
                </a:solidFill>
              </a:rPr>
              <a:t>4 STEPS to customizing this title slide</a:t>
            </a:r>
          </a:p>
          <a:p>
            <a:pPr marL="257114" indent="-257114" defTabSz="685630">
              <a:buFont typeface="+mj-lt"/>
              <a:buAutoNum type="arabicPeriod"/>
            </a:pPr>
            <a:r>
              <a:rPr lang="en-US" sz="1100">
                <a:solidFill>
                  <a:srgbClr val="FFFFFF"/>
                </a:solidFill>
              </a:rPr>
              <a:t>Right click on presentation title placeholder &gt; Send to Back</a:t>
            </a:r>
          </a:p>
          <a:p>
            <a:pPr marL="257114" indent="-257114" defTabSz="685630">
              <a:buFont typeface="+mj-lt"/>
              <a:buAutoNum type="arabicPeriod"/>
            </a:pPr>
            <a:r>
              <a:rPr lang="en-US" sz="1100">
                <a:solidFill>
                  <a:srgbClr val="FFFFFF"/>
                </a:solidFill>
              </a:rPr>
              <a:t>Select white gradient overlay &gt; Send to Back</a:t>
            </a:r>
          </a:p>
          <a:p>
            <a:pPr marL="257114" indent="-257114" defTabSz="685630">
              <a:buFont typeface="+mj-lt"/>
              <a:buAutoNum type="arabicPeriod"/>
            </a:pPr>
            <a:r>
              <a:rPr lang="en-US" sz="1100">
                <a:solidFill>
                  <a:srgbClr val="FFFFFF"/>
                </a:solidFill>
              </a:rPr>
              <a:t>Click on Picture icon in center of picture placeholder &gt; Navigate to image &gt; Insert</a:t>
            </a:r>
          </a:p>
          <a:p>
            <a:pPr marL="257114" indent="-257114" defTabSz="685630">
              <a:buFont typeface="+mj-lt"/>
              <a:buAutoNum type="arabicPeriod"/>
            </a:pPr>
            <a:r>
              <a:rPr lang="en-US" sz="1100">
                <a:solidFill>
                  <a:srgbClr val="FFFFFF"/>
                </a:solidFill>
              </a:rPr>
              <a:t>Right click on Slide Thumbnail &gt; Hit Reset</a:t>
            </a:r>
            <a:br>
              <a:rPr lang="en-US" sz="1100">
                <a:solidFill>
                  <a:srgbClr val="FFFFFF"/>
                </a:solidFill>
              </a:rPr>
            </a:br>
            <a:br>
              <a:rPr lang="en-US" sz="1100">
                <a:solidFill>
                  <a:srgbClr val="FFFFFF"/>
                </a:solidFill>
              </a:rPr>
            </a:br>
            <a:r>
              <a:rPr lang="en-US" sz="110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solidFill>
                  <a:srgbClr val="55565A">
                    <a:tint val="75000"/>
                  </a:srgbClr>
                </a:solidFill>
              </a:rPr>
              <a:pPr/>
              <a:t>6/24/2020</a:t>
            </a:fld>
            <a:endParaRPr lang="en-US">
              <a:solidFill>
                <a:srgbClr val="55565A">
                  <a:tint val="75000"/>
                </a:srgbClr>
              </a:solidFill>
            </a:endParaRPr>
          </a:p>
        </p:txBody>
      </p:sp>
      <p:sp>
        <p:nvSpPr>
          <p:cNvPr id="24" name="Text Placeholder 23">
            <a:extLst>
              <a:ext uri="{FF2B5EF4-FFF2-40B4-BE49-F238E27FC236}">
                <a16:creationId xmlns:a16="http://schemas.microsoft.com/office/drawing/2014/main" id="{0F992B04-FE0A-48EA-A5CC-B98E75A5F90D}"/>
              </a:ext>
            </a:extLst>
          </p:cNvPr>
          <p:cNvSpPr>
            <a:spLocks noGrp="1" noChangeAspect="1"/>
          </p:cNvSpPr>
          <p:nvPr>
            <p:ph type="body" sz="quarter" idx="19" hasCustomPrompt="1"/>
          </p:nvPr>
        </p:nvSpPr>
        <p:spPr>
          <a:xfrm>
            <a:off x="264836" y="4346805"/>
            <a:ext cx="1639611" cy="500734"/>
          </a:xfrm>
          <a:blipFill>
            <a:blip r:embed="rId2"/>
            <a:stretch>
              <a:fillRect/>
            </a:stretch>
          </a:blipFill>
        </p:spPr>
        <p:txBody>
          <a:bodyPr/>
          <a:lstStyle>
            <a:lvl1pPr>
              <a:defRPr/>
            </a:lvl1pPr>
          </a:lstStyle>
          <a:p>
            <a:pPr lvl="0"/>
            <a:r>
              <a:rPr lang="en-US"/>
              <a:t> </a:t>
            </a:r>
          </a:p>
        </p:txBody>
      </p:sp>
      <p:sp>
        <p:nvSpPr>
          <p:cNvPr id="25" name="Rectangle 24">
            <a:extLst>
              <a:ext uri="{FF2B5EF4-FFF2-40B4-BE49-F238E27FC236}">
                <a16:creationId xmlns:a16="http://schemas.microsoft.com/office/drawing/2014/main" id="{0519D5C0-3E30-4D27-B93A-DE8877DFA135}"/>
              </a:ext>
            </a:extLst>
          </p:cNvPr>
          <p:cNvSpPr/>
          <p:nvPr userDrawn="1"/>
        </p:nvSpPr>
        <p:spPr bwMode="gray">
          <a:xfrm>
            <a:off x="1085851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rtlCol="0" anchor="t"/>
          <a:lstStyle/>
          <a:p>
            <a:pPr defTabSz="685630"/>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22324610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solidFill>
                  <a:srgbClr val="55565A">
                    <a:tint val="75000"/>
                  </a:srgbClr>
                </a:solidFill>
              </a:rPr>
              <a:pPr/>
              <a:t>6/24/2020</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394158334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7" y="13692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2" y="13692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3B22B7-E70D-5C40-876F-2AAFEE548D55}" type="datetime1">
              <a:rPr lang="en-US" smtClean="0">
                <a:solidFill>
                  <a:srgbClr val="55565A">
                    <a:tint val="75000"/>
                  </a:srgbClr>
                </a:solidFill>
              </a:rPr>
              <a:pPr/>
              <a:t>6/24/2020</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8"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25027921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7" y="13692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2" y="13692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F0BFFF-AA19-A248-B278-6D3F06A4B752}" type="datetime1">
              <a:rPr lang="en-US" smtClean="0">
                <a:solidFill>
                  <a:srgbClr val="55565A">
                    <a:tint val="75000"/>
                  </a:srgbClr>
                </a:solidFill>
              </a:rPr>
              <a:pPr/>
              <a:t>6/24/2020</a:t>
            </a:fld>
            <a:endParaRPr lang="en-US">
              <a:solidFill>
                <a:srgbClr val="55565A">
                  <a:tint val="75000"/>
                </a:srgbClr>
              </a:solidFill>
            </a:endParaRPr>
          </a:p>
        </p:txBody>
      </p:sp>
      <p:sp>
        <p:nvSpPr>
          <p:cNvPr id="6" name="Footer Placeholder 5"/>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9" name="Text Placeholder 2"/>
          <p:cNvSpPr>
            <a:spLocks noGrp="1"/>
          </p:cNvSpPr>
          <p:nvPr>
            <p:ph type="body" idx="13" hasCustomPrompt="1"/>
          </p:nvPr>
        </p:nvSpPr>
        <p:spPr>
          <a:xfrm>
            <a:off x="371476" y="838713"/>
            <a:ext cx="4126706" cy="369094"/>
          </a:xfrm>
        </p:spPr>
        <p:txBody>
          <a:bodyPr anchor="t"/>
          <a:lstStyle>
            <a:lvl1pPr marL="0" indent="0">
              <a:buNone/>
              <a:defRPr sz="2000" b="0">
                <a:solidFill>
                  <a:schemeClr val="accent4"/>
                </a:solidFill>
              </a:defRPr>
            </a:lvl1pPr>
            <a:lvl2pPr marL="342812" indent="0">
              <a:buNone/>
              <a:defRPr sz="1500" b="1"/>
            </a:lvl2pPr>
            <a:lvl3pPr marL="685630" indent="0">
              <a:buNone/>
              <a:defRPr sz="1400" b="1"/>
            </a:lvl3pPr>
            <a:lvl4pPr marL="1028445" indent="0">
              <a:buNone/>
              <a:defRPr sz="1200" b="1"/>
            </a:lvl4pPr>
            <a:lvl5pPr marL="1371260" indent="0">
              <a:buNone/>
              <a:defRPr sz="1200" b="1"/>
            </a:lvl5pPr>
            <a:lvl6pPr marL="1714079" indent="0">
              <a:buNone/>
              <a:defRPr sz="1200" b="1"/>
            </a:lvl6pPr>
            <a:lvl7pPr marL="2056889" indent="0">
              <a:buNone/>
              <a:defRPr sz="1200" b="1"/>
            </a:lvl7pPr>
            <a:lvl8pPr marL="2399700" indent="0">
              <a:buNone/>
              <a:defRPr sz="1200" b="1"/>
            </a:lvl8pPr>
            <a:lvl9pPr marL="2742512" indent="0">
              <a:buNone/>
              <a:defRPr sz="1200" b="1"/>
            </a:lvl9pPr>
          </a:lstStyle>
          <a:p>
            <a:pPr lvl="0"/>
            <a:r>
              <a:rPr lang="en-US"/>
              <a:t>Short subhead</a:t>
            </a:r>
          </a:p>
        </p:txBody>
      </p:sp>
      <p:sp>
        <p:nvSpPr>
          <p:cNvPr id="10" name="Text Placeholder 4"/>
          <p:cNvSpPr>
            <a:spLocks noGrp="1"/>
          </p:cNvSpPr>
          <p:nvPr>
            <p:ph type="body" sz="quarter" idx="3" hasCustomPrompt="1"/>
          </p:nvPr>
        </p:nvSpPr>
        <p:spPr>
          <a:xfrm>
            <a:off x="4629150" y="838713"/>
            <a:ext cx="4229100" cy="369094"/>
          </a:xfrm>
        </p:spPr>
        <p:txBody>
          <a:bodyPr anchor="t"/>
          <a:lstStyle>
            <a:lvl1pPr marL="0" indent="0">
              <a:buNone/>
              <a:defRPr sz="2000" b="0">
                <a:solidFill>
                  <a:schemeClr val="accent4"/>
                </a:solidFill>
              </a:defRPr>
            </a:lvl1pPr>
            <a:lvl2pPr marL="342812" indent="0">
              <a:buNone/>
              <a:defRPr sz="1500" b="1"/>
            </a:lvl2pPr>
            <a:lvl3pPr marL="685630" indent="0">
              <a:buNone/>
              <a:defRPr sz="1400" b="1"/>
            </a:lvl3pPr>
            <a:lvl4pPr marL="1028445" indent="0">
              <a:buNone/>
              <a:defRPr sz="1200" b="1"/>
            </a:lvl4pPr>
            <a:lvl5pPr marL="1371260" indent="0">
              <a:buNone/>
              <a:defRPr sz="1200" b="1"/>
            </a:lvl5pPr>
            <a:lvl6pPr marL="1714079" indent="0">
              <a:buNone/>
              <a:defRPr sz="1200" b="1"/>
            </a:lvl6pPr>
            <a:lvl7pPr marL="2056889" indent="0">
              <a:buNone/>
              <a:defRPr sz="1200" b="1"/>
            </a:lvl7pPr>
            <a:lvl8pPr marL="2399700" indent="0">
              <a:buNone/>
              <a:defRPr sz="1200" b="1"/>
            </a:lvl8pPr>
            <a:lvl9pPr marL="2742512" indent="0">
              <a:buNone/>
              <a:defRPr sz="1200" b="1"/>
            </a:lvl9pPr>
          </a:lstStyle>
          <a:p>
            <a:pPr lvl="0"/>
            <a:r>
              <a:rPr lang="en-US"/>
              <a:t>Short subhead</a:t>
            </a:r>
          </a:p>
        </p:txBody>
      </p:sp>
    </p:spTree>
    <p:extLst>
      <p:ext uri="{BB962C8B-B14F-4D97-AF65-F5344CB8AC3E}">
        <p14:creationId xmlns:p14="http://schemas.microsoft.com/office/powerpoint/2010/main" val="222281988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solidFill>
                  <a:srgbClr val="55565A">
                    <a:tint val="75000"/>
                  </a:srgbClr>
                </a:solidFill>
              </a:rPr>
              <a:pPr/>
              <a:t>6/24/2020</a:t>
            </a:fld>
            <a:endParaRPr lang="en-US">
              <a:solidFill>
                <a:srgbClr val="55565A">
                  <a:tint val="75000"/>
                </a:srgbClr>
              </a:solidFill>
            </a:endParaRPr>
          </a:p>
        </p:txBody>
      </p:sp>
      <p:sp>
        <p:nvSpPr>
          <p:cNvPr id="5" name="Slide Number Placeholder 4"/>
          <p:cNvSpPr>
            <a:spLocks noGrp="1"/>
          </p:cNvSpPr>
          <p:nvPr>
            <p:ph type="sldNum" sz="quarter" idx="12"/>
          </p:nvPr>
        </p:nvSpPr>
        <p:spPr>
          <a:xfrm>
            <a:off x="8415337" y="4865238"/>
            <a:ext cx="459242" cy="273844"/>
          </a:xfrm>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r>
              <a:rPr lang="en-US">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217412835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166801548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0" name="Text Placeholder 9"/>
          <p:cNvSpPr>
            <a:spLocks noGrp="1"/>
          </p:cNvSpPr>
          <p:nvPr>
            <p:ph type="body" sz="quarter" idx="14" hasCustomPrompt="1"/>
          </p:nvPr>
        </p:nvSpPr>
        <p:spPr>
          <a:xfrm>
            <a:off x="1139675"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878922"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683111" y="1371602"/>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3" name="Content Placeholder 2"/>
          <p:cNvSpPr>
            <a:spLocks noGrp="1"/>
          </p:cNvSpPr>
          <p:nvPr>
            <p:ph sz="half" idx="1" hasCustomPrompt="1"/>
          </p:nvPr>
        </p:nvSpPr>
        <p:spPr>
          <a:xfrm>
            <a:off x="588385" y="3301277"/>
            <a:ext cx="2501612" cy="1127857"/>
          </a:xfrm>
        </p:spPr>
        <p:txBody>
          <a:bodyPr/>
          <a:lstStyle>
            <a:lvl1pPr>
              <a:defRPr sz="1200">
                <a:solidFill>
                  <a:schemeClr val="tx2"/>
                </a:solidFill>
              </a:defRPr>
            </a:lvl1pPr>
            <a:lvl2pPr marL="171410" indent="-171410">
              <a:buFont typeface="Arial" panose="020B0604020202020204" pitchFamily="34" charset="0"/>
              <a:buChar char="•"/>
              <a:defRPr sz="1200"/>
            </a:lvl2pPr>
            <a:lvl3pPr marL="342812" indent="-171410">
              <a:buClr>
                <a:schemeClr val="tx1"/>
              </a:buClr>
              <a:buFont typeface="Arial" panose="020B0604020202020204" pitchFamily="34" charset="0"/>
              <a:buChar char="−"/>
              <a:defRPr sz="1200"/>
            </a:lvl3pPr>
            <a:lvl4pPr marL="515411" indent="-172601">
              <a:buFont typeface="Arial" panose="020B0604020202020204" pitchFamily="34" charset="0"/>
              <a:buChar char="•"/>
              <a:defRPr sz="1200"/>
            </a:lvl4pPr>
            <a:lvl5pPr>
              <a:defRPr sz="1100"/>
            </a:lvl5pPr>
          </a:lstStyle>
          <a:p>
            <a:pPr lvl="0"/>
            <a:r>
              <a:rPr lang="en-US"/>
              <a:t>Type 16 pt gray text max three lines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3327634" y="3301277"/>
            <a:ext cx="2501612" cy="1127857"/>
          </a:xfrm>
        </p:spPr>
        <p:txBody>
          <a:bodyPr/>
          <a:lstStyle>
            <a:lvl1pPr>
              <a:defRPr sz="1200">
                <a:solidFill>
                  <a:schemeClr val="tx2"/>
                </a:solidFill>
              </a:defRPr>
            </a:lvl1pPr>
            <a:lvl2pPr marL="171410" indent="-171410">
              <a:buFont typeface="Arial" panose="020B0604020202020204" pitchFamily="34" charset="0"/>
              <a:buChar char="•"/>
              <a:defRPr sz="1200"/>
            </a:lvl2pPr>
            <a:lvl3pPr marL="342812" indent="-171410">
              <a:buClr>
                <a:schemeClr val="tx1"/>
              </a:buClr>
              <a:buFont typeface="Arial" panose="020B0604020202020204" pitchFamily="34" charset="0"/>
              <a:buChar char="−"/>
              <a:defRPr sz="1200"/>
            </a:lvl3pPr>
            <a:lvl4pPr marL="515411" indent="-172601">
              <a:buFont typeface="Arial" panose="020B0604020202020204" pitchFamily="34" charset="0"/>
              <a:buChar char="•"/>
              <a:defRPr sz="1200"/>
            </a:lvl4pPr>
            <a:lvl5pPr>
              <a:defRPr sz="11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6131821" y="3301277"/>
            <a:ext cx="2501612" cy="1127857"/>
          </a:xfrm>
        </p:spPr>
        <p:txBody>
          <a:bodyPr/>
          <a:lstStyle>
            <a:lvl1pPr>
              <a:defRPr sz="1200">
                <a:solidFill>
                  <a:schemeClr val="tx2"/>
                </a:solidFill>
              </a:defRPr>
            </a:lvl1pPr>
            <a:lvl2pPr marL="171410" indent="-171410">
              <a:buFont typeface="Arial" panose="020B0604020202020204" pitchFamily="34" charset="0"/>
              <a:buChar char="•"/>
              <a:defRPr sz="1200"/>
            </a:lvl2pPr>
            <a:lvl3pPr marL="342812" indent="-171410">
              <a:buClr>
                <a:schemeClr val="tx1"/>
              </a:buClr>
              <a:buFont typeface="Arial" panose="020B0604020202020204" pitchFamily="34" charset="0"/>
              <a:buChar char="−"/>
              <a:defRPr sz="1200"/>
            </a:lvl3pPr>
            <a:lvl4pPr marL="515411" indent="-172601">
              <a:buFont typeface="Arial" panose="020B0604020202020204" pitchFamily="34" charset="0"/>
              <a:buChar char="•"/>
              <a:defRPr sz="1200"/>
            </a:lvl4pPr>
            <a:lvl5pPr>
              <a:defRPr sz="110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588385" y="2901554"/>
            <a:ext cx="2501612" cy="342900"/>
          </a:xfrm>
        </p:spPr>
        <p:txBody>
          <a:bodyPr/>
          <a:lstStyle>
            <a:lvl1pPr>
              <a:defRPr sz="1200">
                <a:solidFill>
                  <a:schemeClr val="accent1"/>
                </a:solidFill>
              </a:defRPr>
            </a:lvl1pPr>
          </a:lstStyle>
          <a:p>
            <a:pPr lvl="0"/>
            <a:r>
              <a:rPr lang="en-US"/>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3327634" y="2899005"/>
            <a:ext cx="2501612" cy="342900"/>
          </a:xfrm>
        </p:spPr>
        <p:txBody>
          <a:bodyPr/>
          <a:lstStyle>
            <a:lvl1pPr>
              <a:defRPr sz="1200">
                <a:solidFill>
                  <a:schemeClr val="accent1"/>
                </a:solidFill>
              </a:defRPr>
            </a:lvl1pPr>
          </a:lstStyle>
          <a:p>
            <a:pPr lvl="0"/>
            <a:r>
              <a:rPr lang="en-US"/>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6131821" y="2899005"/>
            <a:ext cx="2501612" cy="342900"/>
          </a:xfrm>
        </p:spPr>
        <p:txBody>
          <a:bodyPr/>
          <a:lstStyle>
            <a:lvl1pPr>
              <a:defRPr sz="1200">
                <a:solidFill>
                  <a:schemeClr val="accent1"/>
                </a:solidFill>
              </a:defRPr>
            </a:lvl1pPr>
          </a:lstStyle>
          <a:p>
            <a:pPr lvl="0"/>
            <a:r>
              <a:rPr lang="en-US"/>
              <a:t>Type subhead in 16 pt orange | Max two lines</a:t>
            </a:r>
          </a:p>
        </p:txBody>
      </p:sp>
    </p:spTree>
    <p:extLst>
      <p:ext uri="{BB962C8B-B14F-4D97-AF65-F5344CB8AC3E}">
        <p14:creationId xmlns:p14="http://schemas.microsoft.com/office/powerpoint/2010/main" val="56285534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08"/>
            <a:ext cx="1645920" cy="497681"/>
          </a:xfrm>
          <a:solidFill>
            <a:schemeClr val="tx2"/>
          </a:solidFill>
        </p:spPr>
        <p:txBody>
          <a:bodyPr lIns="102842"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085635" y="1371609"/>
            <a:ext cx="1645920" cy="497681"/>
          </a:xfrm>
          <a:solidFill>
            <a:schemeClr val="accent2"/>
          </a:solidFill>
        </p:spPr>
        <p:txBody>
          <a:bodyPr lIns="102842"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3799796" y="1371609"/>
            <a:ext cx="1645920" cy="497681"/>
          </a:xfrm>
          <a:solidFill>
            <a:schemeClr val="accent4"/>
          </a:solidFill>
        </p:spPr>
        <p:txBody>
          <a:bodyPr lIns="102842"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5513956" y="1371609"/>
            <a:ext cx="1645920" cy="497681"/>
          </a:xfrm>
          <a:solidFill>
            <a:schemeClr val="accent1"/>
          </a:solidFill>
        </p:spPr>
        <p:txBody>
          <a:bodyPr lIns="102842"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0" name="Text Placeholder 7"/>
          <p:cNvSpPr>
            <a:spLocks noGrp="1"/>
          </p:cNvSpPr>
          <p:nvPr>
            <p:ph type="body" sz="quarter" idx="18" hasCustomPrompt="1"/>
          </p:nvPr>
        </p:nvSpPr>
        <p:spPr>
          <a:xfrm>
            <a:off x="7228115" y="1371609"/>
            <a:ext cx="1645920" cy="497681"/>
          </a:xfrm>
          <a:solidFill>
            <a:srgbClr val="A22B38"/>
          </a:solidFill>
        </p:spPr>
        <p:txBody>
          <a:bodyPr lIns="102842"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164592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085635" y="1869279"/>
            <a:ext cx="164592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3799796" y="1869279"/>
            <a:ext cx="164592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5513956" y="1869279"/>
            <a:ext cx="164592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5" name="Text Placeholder 7"/>
          <p:cNvSpPr>
            <a:spLocks noGrp="1"/>
          </p:cNvSpPr>
          <p:nvPr>
            <p:ph type="body" sz="quarter" idx="23" hasCustomPrompt="1"/>
          </p:nvPr>
        </p:nvSpPr>
        <p:spPr>
          <a:xfrm>
            <a:off x="7228116" y="1869279"/>
            <a:ext cx="164592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2933115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08"/>
            <a:ext cx="2057400" cy="497681"/>
          </a:xfrm>
          <a:solidFill>
            <a:schemeClr val="tx2"/>
          </a:solidFill>
        </p:spPr>
        <p:txBody>
          <a:bodyPr lIns="102842"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517436" y="1371609"/>
            <a:ext cx="2057400" cy="497681"/>
          </a:xfrm>
          <a:solidFill>
            <a:schemeClr val="accent2"/>
          </a:solidFill>
        </p:spPr>
        <p:txBody>
          <a:bodyPr lIns="102842"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4663397" y="1371609"/>
            <a:ext cx="2057400" cy="497681"/>
          </a:xfrm>
          <a:solidFill>
            <a:schemeClr val="accent4"/>
          </a:solidFill>
        </p:spPr>
        <p:txBody>
          <a:bodyPr lIns="102842"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6809357" y="1371609"/>
            <a:ext cx="2057400" cy="497681"/>
          </a:xfrm>
          <a:solidFill>
            <a:schemeClr val="accent1"/>
          </a:solidFill>
        </p:spPr>
        <p:txBody>
          <a:bodyPr lIns="102842"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205740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517436" y="1869279"/>
            <a:ext cx="205740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4663397" y="1869279"/>
            <a:ext cx="205740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6809357" y="1869279"/>
            <a:ext cx="205740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427709266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608"/>
            <a:ext cx="2743200" cy="497681"/>
          </a:xfrm>
          <a:solidFill>
            <a:schemeClr val="tx2"/>
          </a:solidFill>
        </p:spPr>
        <p:txBody>
          <a:bodyPr lIns="102842"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3252220" y="1371608"/>
            <a:ext cx="2743200" cy="497681"/>
          </a:xfrm>
          <a:solidFill>
            <a:schemeClr val="accent2"/>
          </a:solidFill>
        </p:spPr>
        <p:txBody>
          <a:bodyPr lIns="102842"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6132964" y="1371608"/>
            <a:ext cx="2743200" cy="497681"/>
          </a:xfrm>
          <a:solidFill>
            <a:schemeClr val="accent4"/>
          </a:solidFill>
        </p:spPr>
        <p:txBody>
          <a:bodyPr lIns="102842"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274320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3252220" y="1869279"/>
            <a:ext cx="274320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6132964" y="1869279"/>
            <a:ext cx="274320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3280758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2169" y="218513"/>
            <a:ext cx="8740089" cy="674749"/>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67096439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4" y="1371611"/>
            <a:ext cx="4114800" cy="497681"/>
          </a:xfrm>
          <a:solidFill>
            <a:schemeClr val="tx2"/>
          </a:solidFill>
        </p:spPr>
        <p:txBody>
          <a:bodyPr lIns="102842" anchor="ctr"/>
          <a:lstStyle>
            <a:lvl1pPr algn="l">
              <a:lnSpc>
                <a:spcPct val="90000"/>
              </a:lnSpc>
              <a:spcBef>
                <a:spcPts val="0"/>
              </a:spcBef>
              <a:spcAft>
                <a:spcPts val="0"/>
              </a:spcAft>
              <a:defRPr sz="140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4735284" y="1371608"/>
            <a:ext cx="4114800" cy="497681"/>
          </a:xfrm>
          <a:solidFill>
            <a:schemeClr val="accent2"/>
          </a:solidFill>
        </p:spPr>
        <p:txBody>
          <a:bodyPr lIns="102842" anchor="ctr"/>
          <a:lstStyle>
            <a:lvl1pPr>
              <a:lnSpc>
                <a:spcPct val="90000"/>
              </a:lnSpc>
              <a:spcBef>
                <a:spcPts val="0"/>
              </a:spcBef>
              <a:spcAft>
                <a:spcPts val="0"/>
              </a:spcAft>
              <a:defRPr sz="140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4" y="1869279"/>
            <a:ext cx="411480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4735284" y="1869279"/>
            <a:ext cx="4114800" cy="2559846"/>
          </a:xfrm>
          <a:solidFill>
            <a:schemeClr val="accent3">
              <a:lumMod val="20000"/>
              <a:lumOff val="80000"/>
            </a:schemeClr>
          </a:solidFill>
        </p:spPr>
        <p:txBody>
          <a:bodyPr lIns="102842" tIns="102842"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a:t>Text – add bullet if needed</a:t>
            </a:r>
          </a:p>
        </p:txBody>
      </p:sp>
    </p:spTree>
    <p:extLst>
      <p:ext uri="{BB962C8B-B14F-4D97-AF65-F5344CB8AC3E}">
        <p14:creationId xmlns:p14="http://schemas.microsoft.com/office/powerpoint/2010/main" val="393217009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393257" y="1371602"/>
            <a:ext cx="4178753"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1883228" y="3352802"/>
            <a:ext cx="2688771" cy="1076325"/>
          </a:xfrm>
          <a:solidFill>
            <a:schemeClr val="accent2"/>
          </a:solidFill>
        </p:spPr>
        <p:txBody>
          <a:bodyPr lIns="102842" tIns="102842"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4572000" y="1371602"/>
            <a:ext cx="4286250"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6169914" y="3352802"/>
            <a:ext cx="2688336" cy="1076325"/>
          </a:xfrm>
          <a:solidFill>
            <a:schemeClr val="accent4"/>
          </a:solidFill>
        </p:spPr>
        <p:txBody>
          <a:bodyPr lIns="102842" tIns="102842"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9194111"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rtlCol="0" anchor="t"/>
          <a:lstStyle/>
          <a:p>
            <a:pPr defTabSz="685630"/>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08920403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3" y="1371602"/>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1653251" y="2905293"/>
            <a:ext cx="1558019" cy="1523832"/>
          </a:xfrm>
          <a:solidFill>
            <a:schemeClr val="tx1"/>
          </a:solidFill>
        </p:spPr>
        <p:txBody>
          <a:bodyPr lIns="102842" tIns="102842"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5" name="Picture Placeholder 8"/>
          <p:cNvSpPr>
            <a:spLocks noGrp="1"/>
          </p:cNvSpPr>
          <p:nvPr>
            <p:ph type="pic" sz="quarter" idx="23"/>
          </p:nvPr>
        </p:nvSpPr>
        <p:spPr>
          <a:xfrm>
            <a:off x="3214799" y="1371602"/>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4489144" y="2905293"/>
            <a:ext cx="1558019" cy="1523832"/>
          </a:xfrm>
          <a:solidFill>
            <a:schemeClr val="accent2"/>
          </a:solidFill>
        </p:spPr>
        <p:txBody>
          <a:bodyPr lIns="102842" tIns="102842"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6050554" y="1376531"/>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7324899" y="2905293"/>
            <a:ext cx="1558019" cy="1523832"/>
          </a:xfrm>
          <a:solidFill>
            <a:schemeClr val="accent4"/>
          </a:solidFill>
        </p:spPr>
        <p:txBody>
          <a:bodyPr lIns="102842" tIns="102842"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9194111"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rtlCol="0" anchor="t"/>
          <a:lstStyle/>
          <a:p>
            <a:pPr defTabSz="685630"/>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9371919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3" y="1371611"/>
            <a:ext cx="2114550"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2500315" y="1371611"/>
            <a:ext cx="2118122"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4618434" y="1369908"/>
            <a:ext cx="2116336"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6732985" y="1369908"/>
            <a:ext cx="2125266"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404267" y="2228850"/>
            <a:ext cx="1096055" cy="1079556"/>
          </a:xfrm>
          <a:solidFill>
            <a:schemeClr val="tx1"/>
          </a:solidFill>
        </p:spPr>
        <p:txBody>
          <a:bodyPr lIns="102842" tIns="102842"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6" name="Text Placeholder 7"/>
          <p:cNvSpPr>
            <a:spLocks noGrp="1"/>
          </p:cNvSpPr>
          <p:nvPr>
            <p:ph type="body" sz="quarter" idx="24" hasCustomPrompt="1"/>
          </p:nvPr>
        </p:nvSpPr>
        <p:spPr>
          <a:xfrm>
            <a:off x="3522389" y="2228850"/>
            <a:ext cx="1096055" cy="1079556"/>
          </a:xfrm>
          <a:solidFill>
            <a:schemeClr val="accent2"/>
          </a:solidFill>
        </p:spPr>
        <p:txBody>
          <a:bodyPr lIns="102842" tIns="102842"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8" name="Text Placeholder 7"/>
          <p:cNvSpPr>
            <a:spLocks noGrp="1"/>
          </p:cNvSpPr>
          <p:nvPr>
            <p:ph type="body" sz="quarter" idx="26" hasCustomPrompt="1"/>
          </p:nvPr>
        </p:nvSpPr>
        <p:spPr>
          <a:xfrm>
            <a:off x="5638724" y="2228850"/>
            <a:ext cx="1096055" cy="1079556"/>
          </a:xfrm>
          <a:solidFill>
            <a:schemeClr val="accent4"/>
          </a:solidFill>
        </p:spPr>
        <p:txBody>
          <a:bodyPr lIns="102842" tIns="102842"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4" name="Text Placeholder 7"/>
          <p:cNvSpPr>
            <a:spLocks noGrp="1"/>
          </p:cNvSpPr>
          <p:nvPr>
            <p:ph type="body" sz="quarter" idx="28" hasCustomPrompt="1"/>
          </p:nvPr>
        </p:nvSpPr>
        <p:spPr>
          <a:xfrm>
            <a:off x="7762205" y="2228850"/>
            <a:ext cx="1096055" cy="1079556"/>
          </a:xfrm>
          <a:solidFill>
            <a:srgbClr val="A22B38"/>
          </a:solidFill>
        </p:spPr>
        <p:txBody>
          <a:bodyPr lIns="102842" tIns="102842"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9194111"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rtlCol="0" anchor="t"/>
          <a:lstStyle/>
          <a:p>
            <a:pPr defTabSz="685630"/>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30005738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2" y="1369907"/>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2082842" y="1369907"/>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3779921" y="1369899"/>
            <a:ext cx="1680210" cy="1480606"/>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5477001" y="1369907"/>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9" name="Picture Placeholder 8"/>
          <p:cNvSpPr>
            <a:spLocks noGrp="1"/>
          </p:cNvSpPr>
          <p:nvPr>
            <p:ph type="pic" sz="quarter" idx="29"/>
          </p:nvPr>
        </p:nvSpPr>
        <p:spPr>
          <a:xfrm>
            <a:off x="7174081" y="1369907"/>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228452" y="2025592"/>
            <a:ext cx="837520" cy="824912"/>
          </a:xfrm>
          <a:solidFill>
            <a:schemeClr val="tx1"/>
          </a:solidFill>
        </p:spPr>
        <p:txBody>
          <a:bodyPr lIns="102842"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6" name="Text Placeholder 7"/>
          <p:cNvSpPr>
            <a:spLocks noGrp="1"/>
          </p:cNvSpPr>
          <p:nvPr>
            <p:ph type="body" sz="quarter" idx="24" hasCustomPrompt="1"/>
          </p:nvPr>
        </p:nvSpPr>
        <p:spPr>
          <a:xfrm>
            <a:off x="2925534" y="2025592"/>
            <a:ext cx="837520" cy="824912"/>
          </a:xfrm>
          <a:solidFill>
            <a:schemeClr val="accent2"/>
          </a:solidFill>
        </p:spPr>
        <p:txBody>
          <a:bodyPr lIns="102842"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8" name="Text Placeholder 7"/>
          <p:cNvSpPr>
            <a:spLocks noGrp="1"/>
          </p:cNvSpPr>
          <p:nvPr>
            <p:ph type="body" sz="quarter" idx="26" hasCustomPrompt="1"/>
          </p:nvPr>
        </p:nvSpPr>
        <p:spPr>
          <a:xfrm>
            <a:off x="4622613" y="2025592"/>
            <a:ext cx="837520" cy="824912"/>
          </a:xfrm>
          <a:solidFill>
            <a:schemeClr val="accent4"/>
          </a:solidFill>
        </p:spPr>
        <p:txBody>
          <a:bodyPr lIns="102842"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14" name="Text Placeholder 7"/>
          <p:cNvSpPr>
            <a:spLocks noGrp="1"/>
          </p:cNvSpPr>
          <p:nvPr>
            <p:ph type="body" sz="quarter" idx="28" hasCustomPrompt="1"/>
          </p:nvPr>
        </p:nvSpPr>
        <p:spPr>
          <a:xfrm>
            <a:off x="6319692" y="2025592"/>
            <a:ext cx="837520" cy="824912"/>
          </a:xfrm>
          <a:solidFill>
            <a:schemeClr val="accent1"/>
          </a:solidFill>
        </p:spPr>
        <p:txBody>
          <a:bodyPr lIns="102842"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20" name="Text Placeholder 7"/>
          <p:cNvSpPr>
            <a:spLocks noGrp="1"/>
          </p:cNvSpPr>
          <p:nvPr>
            <p:ph type="body" sz="quarter" idx="30" hasCustomPrompt="1"/>
          </p:nvPr>
        </p:nvSpPr>
        <p:spPr>
          <a:xfrm>
            <a:off x="7996578" y="2025592"/>
            <a:ext cx="837520" cy="824912"/>
          </a:xfrm>
          <a:solidFill>
            <a:srgbClr val="A22B38"/>
          </a:solidFill>
        </p:spPr>
        <p:txBody>
          <a:bodyPr lIns="102842" tIns="34289" anchor="t"/>
          <a:lstStyle>
            <a:lvl1pPr algn="l">
              <a:lnSpc>
                <a:spcPct val="90000"/>
              </a:lnSpc>
              <a:spcBef>
                <a:spcPts val="0"/>
              </a:spcBef>
              <a:spcAft>
                <a:spcPts val="0"/>
              </a:spcAft>
              <a:defRPr sz="1100">
                <a:solidFill>
                  <a:schemeClr val="bg1"/>
                </a:solidFill>
              </a:defRPr>
            </a:lvl1pPr>
          </a:lstStyle>
          <a:p>
            <a:pPr lvl="0"/>
            <a:r>
              <a:rPr lang="en-US"/>
              <a:t>Type cap-</a:t>
            </a:r>
            <a:r>
              <a:rPr lang="en-US" err="1"/>
              <a:t>tion</a:t>
            </a:r>
            <a:r>
              <a:rPr lang="en-US"/>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9194111"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5" tIns="34289" rIns="68565" bIns="34289" rtlCol="0" anchor="t"/>
          <a:lstStyle/>
          <a:p>
            <a:pPr defTabSz="685630"/>
            <a:r>
              <a:rPr lang="en-US" sz="110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35781672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599"/>
            <a:ext cx="1645920" cy="1477737"/>
          </a:xfrm>
          <a:solidFill>
            <a:schemeClr val="tx2"/>
          </a:solidFill>
        </p:spPr>
        <p:txBody>
          <a:bodyPr lIns="102842"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7" name="Text Placeholder 7"/>
          <p:cNvSpPr>
            <a:spLocks noGrp="1"/>
          </p:cNvSpPr>
          <p:nvPr>
            <p:ph type="body" sz="quarter" idx="15" hasCustomPrompt="1"/>
          </p:nvPr>
        </p:nvSpPr>
        <p:spPr>
          <a:xfrm>
            <a:off x="2085635" y="1371599"/>
            <a:ext cx="1645920" cy="1477737"/>
          </a:xfrm>
          <a:solidFill>
            <a:schemeClr val="accent2"/>
          </a:solidFill>
        </p:spPr>
        <p:txBody>
          <a:bodyPr lIns="102842"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99796" y="1371599"/>
            <a:ext cx="1645920" cy="1477737"/>
          </a:xfrm>
          <a:solidFill>
            <a:schemeClr val="accent4"/>
          </a:solidFill>
        </p:spPr>
        <p:txBody>
          <a:bodyPr lIns="102842"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5513956" y="1371599"/>
            <a:ext cx="1645920" cy="1477737"/>
          </a:xfrm>
          <a:solidFill>
            <a:schemeClr val="accent1"/>
          </a:solidFill>
        </p:spPr>
        <p:txBody>
          <a:bodyPr lIns="102842"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30" name="Text Placeholder 7"/>
          <p:cNvSpPr>
            <a:spLocks noGrp="1"/>
          </p:cNvSpPr>
          <p:nvPr>
            <p:ph type="body" sz="quarter" idx="18" hasCustomPrompt="1"/>
          </p:nvPr>
        </p:nvSpPr>
        <p:spPr>
          <a:xfrm>
            <a:off x="7228115" y="1371599"/>
            <a:ext cx="1645920" cy="1477737"/>
          </a:xfrm>
          <a:solidFill>
            <a:srgbClr val="A22B38"/>
          </a:solidFill>
        </p:spPr>
        <p:txBody>
          <a:bodyPr lIns="102842"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31" name="Text Placeholder 7"/>
          <p:cNvSpPr>
            <a:spLocks noGrp="1"/>
          </p:cNvSpPr>
          <p:nvPr>
            <p:ph type="body" sz="quarter" idx="19" hasCustomPrompt="1"/>
          </p:nvPr>
        </p:nvSpPr>
        <p:spPr>
          <a:xfrm>
            <a:off x="371475" y="2849335"/>
            <a:ext cx="1645920" cy="1579790"/>
          </a:xfrm>
          <a:solidFill>
            <a:schemeClr val="accent3">
              <a:lumMod val="20000"/>
              <a:lumOff val="80000"/>
            </a:schemeClr>
          </a:solidFill>
        </p:spPr>
        <p:txBody>
          <a:bodyPr lIns="102842" tIns="102842"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7" name="Text Placeholder 7"/>
          <p:cNvSpPr>
            <a:spLocks noGrp="1"/>
          </p:cNvSpPr>
          <p:nvPr>
            <p:ph type="body" sz="quarter" idx="20" hasCustomPrompt="1"/>
          </p:nvPr>
        </p:nvSpPr>
        <p:spPr>
          <a:xfrm>
            <a:off x="2085634" y="2849335"/>
            <a:ext cx="1645922" cy="1579790"/>
          </a:xfrm>
          <a:solidFill>
            <a:schemeClr val="accent3">
              <a:lumMod val="20000"/>
              <a:lumOff val="80000"/>
            </a:schemeClr>
          </a:solidFill>
        </p:spPr>
        <p:txBody>
          <a:bodyPr lIns="102842" tIns="102842"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8" name="Text Placeholder 7"/>
          <p:cNvSpPr>
            <a:spLocks noGrp="1"/>
          </p:cNvSpPr>
          <p:nvPr>
            <p:ph type="body" sz="quarter" idx="21" hasCustomPrompt="1"/>
          </p:nvPr>
        </p:nvSpPr>
        <p:spPr>
          <a:xfrm>
            <a:off x="3799796" y="2849335"/>
            <a:ext cx="1645920" cy="1579790"/>
          </a:xfrm>
          <a:solidFill>
            <a:schemeClr val="accent3">
              <a:lumMod val="20000"/>
              <a:lumOff val="80000"/>
            </a:schemeClr>
          </a:solidFill>
        </p:spPr>
        <p:txBody>
          <a:bodyPr lIns="102842" tIns="102842"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19" name="Text Placeholder 7"/>
          <p:cNvSpPr>
            <a:spLocks noGrp="1"/>
          </p:cNvSpPr>
          <p:nvPr>
            <p:ph type="body" sz="quarter" idx="22" hasCustomPrompt="1"/>
          </p:nvPr>
        </p:nvSpPr>
        <p:spPr>
          <a:xfrm>
            <a:off x="5513956" y="2849335"/>
            <a:ext cx="1645920" cy="1579790"/>
          </a:xfrm>
          <a:solidFill>
            <a:schemeClr val="accent3">
              <a:lumMod val="20000"/>
              <a:lumOff val="80000"/>
            </a:schemeClr>
          </a:solidFill>
        </p:spPr>
        <p:txBody>
          <a:bodyPr lIns="102842" tIns="102842"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
        <p:nvSpPr>
          <p:cNvPr id="20" name="Text Placeholder 7"/>
          <p:cNvSpPr>
            <a:spLocks noGrp="1"/>
          </p:cNvSpPr>
          <p:nvPr>
            <p:ph type="body" sz="quarter" idx="23" hasCustomPrompt="1"/>
          </p:nvPr>
        </p:nvSpPr>
        <p:spPr>
          <a:xfrm>
            <a:off x="7228115" y="2849335"/>
            <a:ext cx="1645920" cy="1579790"/>
          </a:xfrm>
          <a:solidFill>
            <a:schemeClr val="accent3">
              <a:lumMod val="20000"/>
              <a:lumOff val="80000"/>
            </a:schemeClr>
          </a:solidFill>
        </p:spPr>
        <p:txBody>
          <a:bodyPr lIns="102842" tIns="102842" anchor="t"/>
          <a:lstStyle>
            <a:lvl1pPr marL="0" indent="0" algn="l">
              <a:lnSpc>
                <a:spcPct val="90000"/>
              </a:lnSpc>
              <a:spcBef>
                <a:spcPts val="0"/>
              </a:spcBef>
              <a:spcAft>
                <a:spcPts val="900"/>
              </a:spcAft>
              <a:buFont typeface="Arial" panose="020B0604020202020204" pitchFamily="34" charset="0"/>
              <a:buNone/>
              <a:defRPr sz="1400">
                <a:solidFill>
                  <a:schemeClr val="tx1"/>
                </a:solidFill>
              </a:defRPr>
            </a:lvl1pPr>
            <a:lvl2pPr>
              <a:defRPr sz="1200"/>
            </a:lvl2pPr>
          </a:lstStyle>
          <a:p>
            <a:pPr lvl="0"/>
            <a:r>
              <a:rPr lang="en-US"/>
              <a:t>Header</a:t>
            </a:r>
          </a:p>
          <a:p>
            <a:pPr lvl="1"/>
            <a:r>
              <a:rPr lang="en-US"/>
              <a:t>Text – add bullet if needed</a:t>
            </a:r>
          </a:p>
        </p:txBody>
      </p:sp>
    </p:spTree>
    <p:extLst>
      <p:ext uri="{BB962C8B-B14F-4D97-AF65-F5344CB8AC3E}">
        <p14:creationId xmlns:p14="http://schemas.microsoft.com/office/powerpoint/2010/main" val="295638383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6" y="1396092"/>
            <a:ext cx="1273088" cy="980694"/>
          </a:xfrm>
          <a:solidFill>
            <a:schemeClr val="tx2"/>
          </a:solidFill>
        </p:spPr>
        <p:txBody>
          <a:bodyPr lIns="102842"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76" y="2417818"/>
            <a:ext cx="1273088" cy="980694"/>
          </a:xfrm>
          <a:solidFill>
            <a:schemeClr val="accent2"/>
          </a:solidFill>
        </p:spPr>
        <p:txBody>
          <a:bodyPr lIns="102842"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76" y="3439545"/>
            <a:ext cx="1273088" cy="980694"/>
          </a:xfrm>
          <a:solidFill>
            <a:schemeClr val="accent4"/>
          </a:solidFill>
        </p:spPr>
        <p:txBody>
          <a:bodyPr lIns="102842" rIns="13716"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738653" y="1396092"/>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738653" y="2432106"/>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738653" y="3468121"/>
            <a:ext cx="7116876" cy="960120"/>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246928699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96092"/>
            <a:ext cx="1275588" cy="740664"/>
          </a:xfrm>
          <a:solidFill>
            <a:schemeClr val="tx2"/>
          </a:solidFill>
        </p:spPr>
        <p:txBody>
          <a:bodyPr lIns="102842"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75" y="2165929"/>
            <a:ext cx="1275588" cy="740664"/>
          </a:xfrm>
          <a:solidFill>
            <a:schemeClr val="accent2"/>
          </a:solidFill>
        </p:spPr>
        <p:txBody>
          <a:bodyPr lIns="102842"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75" y="2935766"/>
            <a:ext cx="1275588" cy="740664"/>
          </a:xfrm>
          <a:solidFill>
            <a:schemeClr val="accent4"/>
          </a:solidFill>
        </p:spPr>
        <p:txBody>
          <a:bodyPr lIns="102842"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709737" y="1396092"/>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709737" y="2166227"/>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712458" y="2935766"/>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371475" y="3705602"/>
            <a:ext cx="1275588" cy="740664"/>
          </a:xfrm>
          <a:solidFill>
            <a:schemeClr val="accent1"/>
          </a:solidFill>
        </p:spPr>
        <p:txBody>
          <a:bodyPr lIns="102842" anchor="ctr"/>
          <a:lstStyle>
            <a:lvl1pPr algn="l">
              <a:lnSpc>
                <a:spcPct val="90000"/>
              </a:lnSpc>
              <a:spcBef>
                <a:spcPts val="0"/>
              </a:spcBef>
              <a:spcAft>
                <a:spcPts val="0"/>
              </a:spcAft>
              <a:defRPr sz="8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712458" y="3705305"/>
            <a:ext cx="7145792" cy="740664"/>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308264768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86" y="1396092"/>
            <a:ext cx="787853" cy="576072"/>
          </a:xfrm>
          <a:solidFill>
            <a:schemeClr val="tx2"/>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86" y="2011410"/>
            <a:ext cx="787853" cy="576072"/>
          </a:xfrm>
          <a:solidFill>
            <a:schemeClr val="accent2"/>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86" y="2626728"/>
            <a:ext cx="787853" cy="576072"/>
          </a:xfrm>
          <a:solidFill>
            <a:schemeClr val="accent4"/>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221932" y="1396092"/>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224648" y="2009676"/>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224648" y="2623260"/>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371486" y="3242046"/>
            <a:ext cx="787853" cy="576072"/>
          </a:xfrm>
          <a:solidFill>
            <a:schemeClr val="accent1"/>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221932" y="3236844"/>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
        <p:nvSpPr>
          <p:cNvPr id="15" name="Text Placeholder 7"/>
          <p:cNvSpPr>
            <a:spLocks noGrp="1"/>
          </p:cNvSpPr>
          <p:nvPr>
            <p:ph type="body" sz="quarter" idx="23" hasCustomPrompt="1"/>
          </p:nvPr>
        </p:nvSpPr>
        <p:spPr>
          <a:xfrm>
            <a:off x="371486" y="3857363"/>
            <a:ext cx="787853" cy="576072"/>
          </a:xfrm>
          <a:solidFill>
            <a:srgbClr val="A22B38"/>
          </a:solidFill>
        </p:spPr>
        <p:txBody>
          <a:bodyPr lIns="34289" rIns="13716" anchor="ctr"/>
          <a:lstStyle>
            <a:lvl1pPr algn="l">
              <a:lnSpc>
                <a:spcPct val="90000"/>
              </a:lnSpc>
              <a:spcBef>
                <a:spcPts val="0"/>
              </a:spcBef>
              <a:spcAft>
                <a:spcPts val="0"/>
              </a:spcAft>
              <a:defRPr sz="700">
                <a:solidFill>
                  <a:schemeClr val="tx1">
                    <a:lumMod val="20000"/>
                    <a:lumOff val="80000"/>
                  </a:schemeClr>
                </a:solidFill>
              </a:defRPr>
            </a:lvl1pPr>
          </a:lstStyle>
          <a:p>
            <a:pPr lvl="0"/>
            <a:r>
              <a:rPr lang="en-US"/>
              <a:t>[place icon here. To  remove text, place cursor then hit space bar]</a:t>
            </a:r>
          </a:p>
        </p:txBody>
      </p:sp>
      <p:sp>
        <p:nvSpPr>
          <p:cNvPr id="16" name="Text Placeholder 8"/>
          <p:cNvSpPr>
            <a:spLocks noGrp="1"/>
          </p:cNvSpPr>
          <p:nvPr>
            <p:ph type="body" sz="quarter" idx="24" hasCustomPrompt="1"/>
          </p:nvPr>
        </p:nvSpPr>
        <p:spPr>
          <a:xfrm>
            <a:off x="1224648" y="3850429"/>
            <a:ext cx="7633607" cy="576072"/>
          </a:xfrm>
        </p:spPr>
        <p:txBody>
          <a:bodyPr/>
          <a:lstStyle>
            <a:lvl1pPr>
              <a:defRPr sz="140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221086386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5" y="1396092"/>
            <a:ext cx="5572126" cy="960120"/>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5" y="2432106"/>
            <a:ext cx="5572126" cy="960120"/>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5" y="3468121"/>
            <a:ext cx="5572126" cy="960120"/>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6009085" y="1396614"/>
            <a:ext cx="2846784" cy="3031331"/>
          </a:xfrm>
          <a:blipFill>
            <a:blip r:embed="rId2"/>
            <a:stretch>
              <a:fillRect l="-425" t="-6228" r="636" b="-1156"/>
            </a:stretch>
          </a:blipFill>
        </p:spPr>
        <p:txBody>
          <a:bodyPr tIns="342812"/>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909911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 with logo">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2004" y="890739"/>
            <a:ext cx="8741257" cy="1409320"/>
          </a:xfrm>
        </p:spPr>
        <p:txBody>
          <a:bodyPr lIns="120390" rIns="120390"/>
          <a:lstStyle>
            <a:lvl1pPr marL="0" indent="0">
              <a:buNone/>
              <a:defRPr sz="2600">
                <a:gradFill>
                  <a:gsLst>
                    <a:gs pos="1250">
                      <a:schemeClr val="tx2"/>
                    </a:gs>
                    <a:gs pos="99000">
                      <a:schemeClr val="tx2"/>
                    </a:gs>
                  </a:gsLst>
                  <a:lin ang="5400000" scaled="0"/>
                </a:gradFill>
              </a:defRPr>
            </a:lvl1pPr>
            <a:lvl2pPr marL="0" indent="0">
              <a:buFontTx/>
              <a:buNone/>
              <a:defRPr sz="1400"/>
            </a:lvl2pPr>
            <a:lvl3pPr marL="125390" indent="0">
              <a:buNone/>
              <a:defRPr/>
            </a:lvl3pPr>
            <a:lvl4pPr marL="250785" indent="0">
              <a:buNone/>
              <a:defRPr/>
            </a:lvl4pPr>
            <a:lvl5pPr marL="376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02169" y="218513"/>
            <a:ext cx="8740089"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153192179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7" y="1396093"/>
            <a:ext cx="5572125" cy="720090"/>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7" y="2167073"/>
            <a:ext cx="5572125" cy="720090"/>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7" y="2938054"/>
            <a:ext cx="5572125" cy="720090"/>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371477" y="3709035"/>
            <a:ext cx="5572125" cy="720090"/>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6009085" y="1396614"/>
            <a:ext cx="2846784" cy="3031331"/>
          </a:xfrm>
          <a:blipFill>
            <a:blip r:embed="rId2"/>
            <a:stretch>
              <a:fillRect l="-425" t="-6228" r="636" b="-1156"/>
            </a:stretch>
          </a:blipFill>
        </p:spPr>
        <p:txBody>
          <a:bodyPr tIns="342812"/>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425248367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solidFill>
                  <a:srgbClr val="55565A">
                    <a:tint val="75000"/>
                  </a:srgbClr>
                </a:solidFill>
              </a:rPr>
              <a:pPr/>
              <a:t>6/24/2020</a:t>
            </a:fld>
            <a:endParaRPr lang="en-US">
              <a:solidFill>
                <a:srgbClr val="55565A">
                  <a:tint val="75000"/>
                </a:srgbClr>
              </a:solidFill>
            </a:endParaRPr>
          </a:p>
        </p:txBody>
      </p:sp>
      <p:sp>
        <p:nvSpPr>
          <p:cNvPr id="4" name="Footer Placeholder 3"/>
          <p:cNvSpPr>
            <a:spLocks noGrp="1"/>
          </p:cNvSpPr>
          <p:nvPr>
            <p:ph type="ftr" sz="quarter" idx="11"/>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6" name="Text Placeholder 7"/>
          <p:cNvSpPr>
            <a:spLocks noGrp="1"/>
          </p:cNvSpPr>
          <p:nvPr>
            <p:ph type="body" sz="quarter" idx="13" hasCustomPrompt="1"/>
          </p:nvPr>
        </p:nvSpPr>
        <p:spPr>
          <a:xfrm>
            <a:off x="371477" y="838713"/>
            <a:ext cx="8486775" cy="369094"/>
          </a:xfrm>
        </p:spPr>
        <p:txBody>
          <a:bodyPr/>
          <a:lstStyle>
            <a:lvl1pPr>
              <a:defRPr sz="200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7" y="1396095"/>
            <a:ext cx="5572125" cy="549184"/>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7" y="2022159"/>
            <a:ext cx="5572125" cy="549184"/>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7" y="2648222"/>
            <a:ext cx="5572125" cy="549184"/>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371477" y="3274287"/>
            <a:ext cx="5572125" cy="549184"/>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3" name="Text Placeholder 8"/>
          <p:cNvSpPr>
            <a:spLocks noGrp="1"/>
          </p:cNvSpPr>
          <p:nvPr>
            <p:ph type="body" sz="quarter" idx="23" hasCustomPrompt="1"/>
          </p:nvPr>
        </p:nvSpPr>
        <p:spPr>
          <a:xfrm>
            <a:off x="371477" y="3900350"/>
            <a:ext cx="5572125" cy="549184"/>
          </a:xfrm>
          <a:solidFill>
            <a:schemeClr val="accent5">
              <a:lumMod val="40000"/>
              <a:lumOff val="60000"/>
            </a:schemeClr>
          </a:solidFill>
        </p:spPr>
        <p:txBody>
          <a:bodyPr lIns="68565" tIns="68565"/>
          <a:lstStyle>
            <a:lvl1pPr>
              <a:defRPr sz="140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6009085" y="1396614"/>
            <a:ext cx="2846784" cy="3031331"/>
          </a:xfrm>
          <a:blipFill>
            <a:blip r:embed="rId2"/>
            <a:stretch>
              <a:fillRect l="-425" t="-6228" r="636" b="-1156"/>
            </a:stretch>
          </a:blipFill>
        </p:spPr>
        <p:txBody>
          <a:bodyPr tIns="342812"/>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204913374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solidFill>
                  <a:srgbClr val="55565A">
                    <a:tint val="75000"/>
                  </a:srgbClr>
                </a:solidFill>
              </a:rPr>
              <a:pPr/>
              <a:t>6/24/2020</a:t>
            </a:fld>
            <a:endParaRPr lang="en-US">
              <a:solidFill>
                <a:srgbClr val="55565A">
                  <a:tint val="75000"/>
                </a:srgbClr>
              </a:solidFill>
            </a:endParaRPr>
          </a:p>
        </p:txBody>
      </p:sp>
      <p:sp>
        <p:nvSpPr>
          <p:cNvPr id="3" name="Footer Placeholder 2"/>
          <p:cNvSpPr>
            <a:spLocks noGrp="1"/>
          </p:cNvSpPr>
          <p:nvPr>
            <p:ph type="ftr" sz="quarter" idx="11"/>
          </p:nvPr>
        </p:nvSpPr>
        <p:spPr bwMode="gray"/>
        <p:txBody>
          <a:bodyPr/>
          <a:lstStyle/>
          <a:p>
            <a:r>
              <a:rPr lang="en-US">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
        <p:nvSpPr>
          <p:cNvPr id="7" name="Text Placeholder 6"/>
          <p:cNvSpPr>
            <a:spLocks noGrp="1"/>
          </p:cNvSpPr>
          <p:nvPr>
            <p:ph type="body" sz="quarter" idx="13" hasCustomPrompt="1"/>
          </p:nvPr>
        </p:nvSpPr>
        <p:spPr bwMode="gray">
          <a:xfrm>
            <a:off x="3384949" y="2231742"/>
            <a:ext cx="2374106" cy="457030"/>
          </a:xfrm>
        </p:spPr>
        <p:txBody>
          <a:bodyPr anchor="ctr"/>
          <a:lstStyle>
            <a:lvl1pPr algn="ctr">
              <a:defRPr>
                <a:solidFill>
                  <a:schemeClr val="accent4"/>
                </a:solidFill>
              </a:defRPr>
            </a:lvl1pPr>
          </a:lstStyle>
          <a:p>
            <a:pPr lvl="0"/>
            <a:r>
              <a:rPr lang="en-US"/>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370173550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2" tIns="107547" rIns="134442" bIns="107547" numCol="1" spcCol="0" rtlCol="0" fromWordArt="0" anchor="t" anchorCtr="0" forceAA="0" compatLnSpc="1">
            <a:prstTxWarp prst="textNoShape">
              <a:avLst/>
            </a:prstTxWarp>
            <a:noAutofit/>
          </a:bodyPr>
          <a:lstStyle/>
          <a:p>
            <a:pPr algn="ctr" defTabSz="685477"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812" indent="0">
              <a:buNone/>
              <a:defRPr sz="1500">
                <a:solidFill>
                  <a:schemeClr val="tx1">
                    <a:tint val="75000"/>
                  </a:schemeClr>
                </a:solidFill>
              </a:defRPr>
            </a:lvl2pPr>
            <a:lvl3pPr marL="685630" indent="0">
              <a:buNone/>
              <a:defRPr sz="1400">
                <a:solidFill>
                  <a:schemeClr val="tx1">
                    <a:tint val="75000"/>
                  </a:schemeClr>
                </a:solidFill>
              </a:defRPr>
            </a:lvl3pPr>
            <a:lvl4pPr marL="1028445" indent="0">
              <a:buNone/>
              <a:defRPr sz="1200">
                <a:solidFill>
                  <a:schemeClr val="tx1">
                    <a:tint val="75000"/>
                  </a:schemeClr>
                </a:solidFill>
              </a:defRPr>
            </a:lvl4pPr>
            <a:lvl5pPr marL="1371260" indent="0">
              <a:buNone/>
              <a:defRPr sz="1200">
                <a:solidFill>
                  <a:schemeClr val="tx1">
                    <a:tint val="75000"/>
                  </a:schemeClr>
                </a:solidFill>
              </a:defRPr>
            </a:lvl5pPr>
            <a:lvl6pPr marL="1714079" indent="0">
              <a:buNone/>
              <a:defRPr sz="1200">
                <a:solidFill>
                  <a:schemeClr val="tx1">
                    <a:tint val="75000"/>
                  </a:schemeClr>
                </a:solidFill>
              </a:defRPr>
            </a:lvl6pPr>
            <a:lvl7pPr marL="2056889" indent="0">
              <a:buNone/>
              <a:defRPr sz="1200">
                <a:solidFill>
                  <a:schemeClr val="tx1">
                    <a:tint val="75000"/>
                  </a:schemeClr>
                </a:solidFill>
              </a:defRPr>
            </a:lvl7pPr>
            <a:lvl8pPr marL="2399700" indent="0">
              <a:buNone/>
              <a:defRPr sz="1200">
                <a:solidFill>
                  <a:schemeClr val="tx1">
                    <a:tint val="75000"/>
                  </a:schemeClr>
                </a:solidFill>
              </a:defRPr>
            </a:lvl8pPr>
            <a:lvl9pPr marL="2742512" indent="0">
              <a:buNone/>
              <a:defRPr sz="1200">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26414587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812" indent="0">
              <a:buNone/>
              <a:defRPr sz="1500">
                <a:solidFill>
                  <a:schemeClr val="tx1">
                    <a:tint val="75000"/>
                  </a:schemeClr>
                </a:solidFill>
              </a:defRPr>
            </a:lvl2pPr>
            <a:lvl3pPr marL="685630" indent="0">
              <a:buNone/>
              <a:defRPr sz="1400">
                <a:solidFill>
                  <a:schemeClr val="tx1">
                    <a:tint val="75000"/>
                  </a:schemeClr>
                </a:solidFill>
              </a:defRPr>
            </a:lvl3pPr>
            <a:lvl4pPr marL="1028445" indent="0">
              <a:buNone/>
              <a:defRPr sz="1200">
                <a:solidFill>
                  <a:schemeClr val="tx1">
                    <a:tint val="75000"/>
                  </a:schemeClr>
                </a:solidFill>
              </a:defRPr>
            </a:lvl4pPr>
            <a:lvl5pPr marL="1371260" indent="0">
              <a:buNone/>
              <a:defRPr sz="1200">
                <a:solidFill>
                  <a:schemeClr val="tx1">
                    <a:tint val="75000"/>
                  </a:schemeClr>
                </a:solidFill>
              </a:defRPr>
            </a:lvl5pPr>
            <a:lvl6pPr marL="1714079" indent="0">
              <a:buNone/>
              <a:defRPr sz="1200">
                <a:solidFill>
                  <a:schemeClr val="tx1">
                    <a:tint val="75000"/>
                  </a:schemeClr>
                </a:solidFill>
              </a:defRPr>
            </a:lvl6pPr>
            <a:lvl7pPr marL="2056889" indent="0">
              <a:buNone/>
              <a:defRPr sz="1200">
                <a:solidFill>
                  <a:schemeClr val="tx1">
                    <a:tint val="75000"/>
                  </a:schemeClr>
                </a:solidFill>
              </a:defRPr>
            </a:lvl7pPr>
            <a:lvl8pPr marL="2399700" indent="0">
              <a:buNone/>
              <a:defRPr sz="1200">
                <a:solidFill>
                  <a:schemeClr val="tx1">
                    <a:tint val="75000"/>
                  </a:schemeClr>
                </a:solidFill>
              </a:defRPr>
            </a:lvl8pPr>
            <a:lvl9pPr marL="2742512" indent="0">
              <a:buNone/>
              <a:defRPr sz="12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2" tIns="107547" rIns="134442" bIns="107547" numCol="1" spcCol="0" rtlCol="0" fromWordArt="0" anchor="t" anchorCtr="0" forceAA="0" compatLnSpc="1">
            <a:prstTxWarp prst="textNoShape">
              <a:avLst/>
            </a:prstTxWarp>
            <a:noAutofit/>
          </a:bodyPr>
          <a:lstStyle/>
          <a:p>
            <a:pPr algn="ctr" defTabSz="685477"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2" tIns="107547" rIns="134442" bIns="107547" numCol="1" spcCol="0" rtlCol="0" fromWordArt="0" anchor="t" anchorCtr="0" forceAA="0" compatLnSpc="1">
            <a:prstTxWarp prst="textNoShape">
              <a:avLst/>
            </a:prstTxWarp>
            <a:noAutofit/>
          </a:bodyPr>
          <a:lstStyle/>
          <a:p>
            <a:pPr algn="ctr" defTabSz="685477"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111906352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812" indent="0">
              <a:buNone/>
              <a:defRPr sz="1500">
                <a:solidFill>
                  <a:schemeClr val="tx1">
                    <a:tint val="75000"/>
                  </a:schemeClr>
                </a:solidFill>
              </a:defRPr>
            </a:lvl2pPr>
            <a:lvl3pPr marL="685630" indent="0">
              <a:buNone/>
              <a:defRPr sz="1400">
                <a:solidFill>
                  <a:schemeClr val="tx1">
                    <a:tint val="75000"/>
                  </a:schemeClr>
                </a:solidFill>
              </a:defRPr>
            </a:lvl3pPr>
            <a:lvl4pPr marL="1028445" indent="0">
              <a:buNone/>
              <a:defRPr sz="1200">
                <a:solidFill>
                  <a:schemeClr val="tx1">
                    <a:tint val="75000"/>
                  </a:schemeClr>
                </a:solidFill>
              </a:defRPr>
            </a:lvl4pPr>
            <a:lvl5pPr marL="1371260" indent="0">
              <a:buNone/>
              <a:defRPr sz="1200">
                <a:solidFill>
                  <a:schemeClr val="tx1">
                    <a:tint val="75000"/>
                  </a:schemeClr>
                </a:solidFill>
              </a:defRPr>
            </a:lvl5pPr>
            <a:lvl6pPr marL="1714079" indent="0">
              <a:buNone/>
              <a:defRPr sz="1200">
                <a:solidFill>
                  <a:schemeClr val="tx1">
                    <a:tint val="75000"/>
                  </a:schemeClr>
                </a:solidFill>
              </a:defRPr>
            </a:lvl6pPr>
            <a:lvl7pPr marL="2056889" indent="0">
              <a:buNone/>
              <a:defRPr sz="1200">
                <a:solidFill>
                  <a:schemeClr val="tx1">
                    <a:tint val="75000"/>
                  </a:schemeClr>
                </a:solidFill>
              </a:defRPr>
            </a:lvl7pPr>
            <a:lvl8pPr marL="2399700" indent="0">
              <a:buNone/>
              <a:defRPr sz="1200">
                <a:solidFill>
                  <a:schemeClr val="tx1">
                    <a:tint val="75000"/>
                  </a:schemeClr>
                </a:solidFill>
              </a:defRPr>
            </a:lvl8pPr>
            <a:lvl9pPr marL="2742512" indent="0">
              <a:buNone/>
              <a:defRPr sz="1200">
                <a:solidFill>
                  <a:schemeClr val="tx1">
                    <a:tint val="75000"/>
                  </a:schemeClr>
                </a:solidFill>
              </a:defRPr>
            </a:lvl9pPr>
          </a:lstStyle>
          <a:p>
            <a:pPr lvl="0"/>
            <a:r>
              <a:rPr lang="en-US"/>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2" tIns="107547" rIns="134442" bIns="107547" numCol="1" spcCol="0" rtlCol="0" fromWordArt="0" anchor="t" anchorCtr="0" forceAA="0" compatLnSpc="1">
            <a:prstTxWarp prst="textNoShape">
              <a:avLst/>
            </a:prstTxWarp>
            <a:noAutofit/>
          </a:bodyPr>
          <a:lstStyle/>
          <a:p>
            <a:pPr algn="ctr" defTabSz="685477"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2" tIns="107547" rIns="134442" bIns="107547" numCol="1" spcCol="0" rtlCol="0" fromWordArt="0" anchor="t" anchorCtr="0" forceAA="0" compatLnSpc="1">
            <a:prstTxWarp prst="textNoShape">
              <a:avLst/>
            </a:prstTxWarp>
            <a:noAutofit/>
          </a:bodyPr>
          <a:lstStyle/>
          <a:p>
            <a:pPr algn="ctr" defTabSz="685477"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171723241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4" y="3091543"/>
            <a:ext cx="5383666" cy="1337582"/>
          </a:xfrm>
        </p:spPr>
        <p:txBody>
          <a:bodyPr/>
          <a:lstStyle>
            <a:lvl1pPr marL="0" indent="0">
              <a:buNone/>
              <a:defRPr sz="2100">
                <a:solidFill>
                  <a:schemeClr val="tx1"/>
                </a:solidFill>
              </a:defRPr>
            </a:lvl1pPr>
            <a:lvl2pPr marL="342812" indent="0">
              <a:buNone/>
              <a:defRPr sz="1500">
                <a:solidFill>
                  <a:schemeClr val="tx1">
                    <a:tint val="75000"/>
                  </a:schemeClr>
                </a:solidFill>
              </a:defRPr>
            </a:lvl2pPr>
            <a:lvl3pPr marL="685630" indent="0">
              <a:buNone/>
              <a:defRPr sz="1400">
                <a:solidFill>
                  <a:schemeClr val="tx1">
                    <a:tint val="75000"/>
                  </a:schemeClr>
                </a:solidFill>
              </a:defRPr>
            </a:lvl3pPr>
            <a:lvl4pPr marL="1028445" indent="0">
              <a:buNone/>
              <a:defRPr sz="1200">
                <a:solidFill>
                  <a:schemeClr val="tx1">
                    <a:tint val="75000"/>
                  </a:schemeClr>
                </a:solidFill>
              </a:defRPr>
            </a:lvl4pPr>
            <a:lvl5pPr marL="1371260" indent="0">
              <a:buNone/>
              <a:defRPr sz="1200">
                <a:solidFill>
                  <a:schemeClr val="tx1">
                    <a:tint val="75000"/>
                  </a:schemeClr>
                </a:solidFill>
              </a:defRPr>
            </a:lvl5pPr>
            <a:lvl6pPr marL="1714079" indent="0">
              <a:buNone/>
              <a:defRPr sz="1200">
                <a:solidFill>
                  <a:schemeClr val="tx1">
                    <a:tint val="75000"/>
                  </a:schemeClr>
                </a:solidFill>
              </a:defRPr>
            </a:lvl6pPr>
            <a:lvl7pPr marL="2056889" indent="0">
              <a:buNone/>
              <a:defRPr sz="1200">
                <a:solidFill>
                  <a:schemeClr val="tx1">
                    <a:tint val="75000"/>
                  </a:schemeClr>
                </a:solidFill>
              </a:defRPr>
            </a:lvl7pPr>
            <a:lvl8pPr marL="2399700" indent="0">
              <a:buNone/>
              <a:defRPr sz="1200">
                <a:solidFill>
                  <a:schemeClr val="tx1">
                    <a:tint val="75000"/>
                  </a:schemeClr>
                </a:solidFill>
              </a:defRPr>
            </a:lvl8pPr>
            <a:lvl9pPr marL="2742512" indent="0">
              <a:buNone/>
              <a:defRPr sz="12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2" tIns="107547" rIns="134442" bIns="107547" numCol="1" spcCol="0" rtlCol="0" fromWordArt="0" anchor="t" anchorCtr="0" forceAA="0" compatLnSpc="1">
            <a:prstTxWarp prst="textNoShape">
              <a:avLst/>
            </a:prstTxWarp>
            <a:noAutofit/>
          </a:bodyPr>
          <a:lstStyle/>
          <a:p>
            <a:pPr algn="ctr" defTabSz="685477"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2" tIns="107547" rIns="134442" bIns="107547" numCol="1" spcCol="0" rtlCol="0" fromWordArt="0" anchor="t" anchorCtr="0" forceAA="0" compatLnSpc="1">
            <a:prstTxWarp prst="textNoShape">
              <a:avLst/>
            </a:prstTxWarp>
            <a:noAutofit/>
          </a:bodyPr>
          <a:lstStyle/>
          <a:p>
            <a:pPr algn="ctr" defTabSz="685477"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39675463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828685"/>
            <a:ext cx="4033838" cy="2139553"/>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2" y="3091543"/>
            <a:ext cx="4033838" cy="1337582"/>
          </a:xfrm>
        </p:spPr>
        <p:txBody>
          <a:bodyPr/>
          <a:lstStyle>
            <a:lvl1pPr marL="0" indent="0">
              <a:buNone/>
              <a:defRPr sz="2100">
                <a:solidFill>
                  <a:schemeClr val="tx1"/>
                </a:solidFill>
              </a:defRPr>
            </a:lvl1pPr>
            <a:lvl2pPr marL="342812" indent="0">
              <a:buNone/>
              <a:defRPr sz="1500">
                <a:solidFill>
                  <a:schemeClr val="tx1">
                    <a:tint val="75000"/>
                  </a:schemeClr>
                </a:solidFill>
              </a:defRPr>
            </a:lvl2pPr>
            <a:lvl3pPr marL="685630" indent="0">
              <a:buNone/>
              <a:defRPr sz="1400">
                <a:solidFill>
                  <a:schemeClr val="tx1">
                    <a:tint val="75000"/>
                  </a:schemeClr>
                </a:solidFill>
              </a:defRPr>
            </a:lvl3pPr>
            <a:lvl4pPr marL="1028445" indent="0">
              <a:buNone/>
              <a:defRPr sz="1200">
                <a:solidFill>
                  <a:schemeClr val="tx1">
                    <a:tint val="75000"/>
                  </a:schemeClr>
                </a:solidFill>
              </a:defRPr>
            </a:lvl4pPr>
            <a:lvl5pPr marL="1371260" indent="0">
              <a:buNone/>
              <a:defRPr sz="1200">
                <a:solidFill>
                  <a:schemeClr val="tx1">
                    <a:tint val="75000"/>
                  </a:schemeClr>
                </a:solidFill>
              </a:defRPr>
            </a:lvl5pPr>
            <a:lvl6pPr marL="1714079" indent="0">
              <a:buNone/>
              <a:defRPr sz="1200">
                <a:solidFill>
                  <a:schemeClr val="tx1">
                    <a:tint val="75000"/>
                  </a:schemeClr>
                </a:solidFill>
              </a:defRPr>
            </a:lvl6pPr>
            <a:lvl7pPr marL="2056889" indent="0">
              <a:buNone/>
              <a:defRPr sz="1200">
                <a:solidFill>
                  <a:schemeClr val="tx1">
                    <a:tint val="75000"/>
                  </a:schemeClr>
                </a:solidFill>
              </a:defRPr>
            </a:lvl7pPr>
            <a:lvl8pPr marL="2399700" indent="0">
              <a:buNone/>
              <a:defRPr sz="1200">
                <a:solidFill>
                  <a:schemeClr val="tx1">
                    <a:tint val="75000"/>
                  </a:schemeClr>
                </a:solidFill>
              </a:defRPr>
            </a:lvl8pPr>
            <a:lvl9pPr marL="2742512" indent="0">
              <a:buNone/>
              <a:defRPr sz="1200">
                <a:solidFill>
                  <a:schemeClr val="tx1">
                    <a:tint val="75000"/>
                  </a:schemeClr>
                </a:solidFill>
              </a:defRPr>
            </a:lvl9pPr>
          </a:lstStyle>
          <a:p>
            <a:pPr lvl="0"/>
            <a:r>
              <a:rPr lang="en-US"/>
              <a:t>Subhead if needed or speaker name </a:t>
            </a:r>
          </a:p>
        </p:txBody>
      </p:sp>
      <p:sp>
        <p:nvSpPr>
          <p:cNvPr id="5" name="Picture Placeholder 4"/>
          <p:cNvSpPr>
            <a:spLocks noGrp="1"/>
          </p:cNvSpPr>
          <p:nvPr>
            <p:ph type="pic" sz="quarter" idx="10" hasCustomPrompt="1"/>
          </p:nvPr>
        </p:nvSpPr>
        <p:spPr bwMode="gray">
          <a:xfrm>
            <a:off x="4600577" y="0"/>
            <a:ext cx="4543425" cy="5143500"/>
          </a:xfrm>
          <a:blipFill>
            <a:blip r:embed="rId2"/>
            <a:stretch>
              <a:fillRect/>
            </a:stretch>
          </a:blipFill>
        </p:spPr>
        <p:txBody>
          <a:bodyPr lIns="685630" rIns="685630" anchor="ctr"/>
          <a:lstStyle>
            <a:lvl1pPr algn="ctr">
              <a:defRPr>
                <a:solidFill>
                  <a:schemeClr val="accent2"/>
                </a:solidFill>
              </a:defRPr>
            </a:lvl1pPr>
          </a:lstStyle>
          <a:p>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220692970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31743" y="1714500"/>
            <a:ext cx="4080518" cy="1714504"/>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solidFill>
                  <a:srgbClr val="55565A">
                    <a:tint val="75000"/>
                  </a:srgbClr>
                </a:solidFill>
              </a:rPr>
              <a:pPr/>
              <a:t>6/24/2020</a:t>
            </a:fld>
            <a:endParaRPr lang="en-US">
              <a:solidFill>
                <a:srgbClr val="55565A">
                  <a:tint val="75000"/>
                </a:srgbClr>
              </a:solidFill>
            </a:endParaRP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9244126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4" y="2928268"/>
            <a:ext cx="5383666" cy="362165"/>
          </a:xfrm>
        </p:spPr>
        <p:txBody>
          <a:bodyPr anchor="ctr"/>
          <a:lstStyle>
            <a:lvl1pPr>
              <a:defRPr sz="180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385764" y="3339707"/>
            <a:ext cx="5383666" cy="363474"/>
          </a:xfrm>
        </p:spPr>
        <p:txBody>
          <a:bodyPr anchor="ctr"/>
          <a:lstStyle>
            <a:lvl1pPr marL="0" indent="0">
              <a:buNone/>
              <a:defRPr sz="1800">
                <a:solidFill>
                  <a:schemeClr val="tx1"/>
                </a:solidFill>
              </a:defRPr>
            </a:lvl1pPr>
            <a:lvl2pPr marL="342812" indent="0">
              <a:buNone/>
              <a:defRPr sz="1500">
                <a:solidFill>
                  <a:schemeClr val="tx1">
                    <a:tint val="75000"/>
                  </a:schemeClr>
                </a:solidFill>
              </a:defRPr>
            </a:lvl2pPr>
            <a:lvl3pPr marL="685630" indent="0">
              <a:buNone/>
              <a:defRPr sz="1400">
                <a:solidFill>
                  <a:schemeClr val="tx1">
                    <a:tint val="75000"/>
                  </a:schemeClr>
                </a:solidFill>
              </a:defRPr>
            </a:lvl3pPr>
            <a:lvl4pPr marL="1028445" indent="0">
              <a:buNone/>
              <a:defRPr sz="1200">
                <a:solidFill>
                  <a:schemeClr val="tx1">
                    <a:tint val="75000"/>
                  </a:schemeClr>
                </a:solidFill>
              </a:defRPr>
            </a:lvl4pPr>
            <a:lvl5pPr marL="1371260" indent="0">
              <a:buNone/>
              <a:defRPr sz="1200">
                <a:solidFill>
                  <a:schemeClr val="tx1">
                    <a:tint val="75000"/>
                  </a:schemeClr>
                </a:solidFill>
              </a:defRPr>
            </a:lvl5pPr>
            <a:lvl6pPr marL="1714079" indent="0">
              <a:buNone/>
              <a:defRPr sz="1200">
                <a:solidFill>
                  <a:schemeClr val="tx1">
                    <a:tint val="75000"/>
                  </a:schemeClr>
                </a:solidFill>
              </a:defRPr>
            </a:lvl6pPr>
            <a:lvl7pPr marL="2056889" indent="0">
              <a:buNone/>
              <a:defRPr sz="1200">
                <a:solidFill>
                  <a:schemeClr val="tx1">
                    <a:tint val="75000"/>
                  </a:schemeClr>
                </a:solidFill>
              </a:defRPr>
            </a:lvl7pPr>
            <a:lvl8pPr marL="2399700" indent="0">
              <a:buNone/>
              <a:defRPr sz="1200">
                <a:solidFill>
                  <a:schemeClr val="tx1">
                    <a:tint val="75000"/>
                  </a:schemeClr>
                </a:solidFill>
              </a:defRPr>
            </a:lvl8pPr>
            <a:lvl9pPr marL="2742512" indent="0">
              <a:buNone/>
              <a:defRPr sz="1200">
                <a:solidFill>
                  <a:schemeClr val="tx1">
                    <a:tint val="75000"/>
                  </a:schemeClr>
                </a:solidFill>
              </a:defRPr>
            </a:lvl9pPr>
          </a:lstStyle>
          <a:p>
            <a:pPr lvl="0"/>
            <a:r>
              <a:rPr lang="en-US"/>
              <a:t>Title</a:t>
            </a:r>
          </a:p>
        </p:txBody>
      </p:sp>
      <p:sp>
        <p:nvSpPr>
          <p:cNvPr id="4" name="TextBox 3"/>
          <p:cNvSpPr txBox="1"/>
          <p:nvPr/>
        </p:nvSpPr>
        <p:spPr bwMode="gray">
          <a:xfrm>
            <a:off x="371476" y="1901290"/>
            <a:ext cx="2287886" cy="553998"/>
          </a:xfrm>
          <a:prstGeom prst="rect">
            <a:avLst/>
          </a:prstGeom>
          <a:noFill/>
        </p:spPr>
        <p:txBody>
          <a:bodyPr wrap="none" lIns="0" tIns="0" rIns="0" bIns="0" rtlCol="0">
            <a:spAutoFit/>
          </a:bodyPr>
          <a:lstStyle/>
          <a:p>
            <a:pPr defTabSz="685630"/>
            <a:r>
              <a:rPr lang="en-US" sz="3600">
                <a:solidFill>
                  <a:srgbClr val="55565A"/>
                </a:solidFill>
              </a:rPr>
              <a:t>Thank you.</a:t>
            </a:r>
          </a:p>
        </p:txBody>
      </p:sp>
      <p:sp>
        <p:nvSpPr>
          <p:cNvPr id="8" name="TextBox 7"/>
          <p:cNvSpPr txBox="1"/>
          <p:nvPr/>
        </p:nvSpPr>
        <p:spPr bwMode="gray">
          <a:xfrm>
            <a:off x="371484" y="2586675"/>
            <a:ext cx="2414123" cy="323165"/>
          </a:xfrm>
          <a:prstGeom prst="rect">
            <a:avLst/>
          </a:prstGeom>
          <a:noFill/>
        </p:spPr>
        <p:txBody>
          <a:bodyPr wrap="none" lIns="0" tIns="0" rIns="0" bIns="0" rtlCol="0">
            <a:spAutoFit/>
          </a:bodyPr>
          <a:lstStyle/>
          <a:p>
            <a:pPr defTabSz="685630"/>
            <a:r>
              <a:rPr lang="en-US" sz="2100">
                <a:solidFill>
                  <a:srgbClr val="55565A"/>
                </a:solidFill>
              </a:rPr>
              <a:t>Contact information:</a:t>
            </a:r>
          </a:p>
        </p:txBody>
      </p:sp>
      <p:sp>
        <p:nvSpPr>
          <p:cNvPr id="9" name="Text Placeholder 2"/>
          <p:cNvSpPr>
            <a:spLocks noGrp="1"/>
          </p:cNvSpPr>
          <p:nvPr>
            <p:ph type="body" idx="10" hasCustomPrompt="1"/>
          </p:nvPr>
        </p:nvSpPr>
        <p:spPr bwMode="gray">
          <a:xfrm>
            <a:off x="385761" y="3752466"/>
            <a:ext cx="5383666" cy="363474"/>
          </a:xfrm>
        </p:spPr>
        <p:txBody>
          <a:bodyPr anchor="ctr"/>
          <a:lstStyle>
            <a:lvl1pPr marL="0" indent="0">
              <a:buNone/>
              <a:defRPr sz="1800">
                <a:solidFill>
                  <a:schemeClr val="tx1"/>
                </a:solidFill>
              </a:defRPr>
            </a:lvl1pPr>
            <a:lvl2pPr marL="342812" indent="0">
              <a:buNone/>
              <a:defRPr sz="1500">
                <a:solidFill>
                  <a:schemeClr val="tx1">
                    <a:tint val="75000"/>
                  </a:schemeClr>
                </a:solidFill>
              </a:defRPr>
            </a:lvl2pPr>
            <a:lvl3pPr marL="685630" indent="0">
              <a:buNone/>
              <a:defRPr sz="1400">
                <a:solidFill>
                  <a:schemeClr val="tx1">
                    <a:tint val="75000"/>
                  </a:schemeClr>
                </a:solidFill>
              </a:defRPr>
            </a:lvl3pPr>
            <a:lvl4pPr marL="1028445" indent="0">
              <a:buNone/>
              <a:defRPr sz="1200">
                <a:solidFill>
                  <a:schemeClr val="tx1">
                    <a:tint val="75000"/>
                  </a:schemeClr>
                </a:solidFill>
              </a:defRPr>
            </a:lvl4pPr>
            <a:lvl5pPr marL="1371260" indent="0">
              <a:buNone/>
              <a:defRPr sz="1200">
                <a:solidFill>
                  <a:schemeClr val="tx1">
                    <a:tint val="75000"/>
                  </a:schemeClr>
                </a:solidFill>
              </a:defRPr>
            </a:lvl5pPr>
            <a:lvl6pPr marL="1714079" indent="0">
              <a:buNone/>
              <a:defRPr sz="1200">
                <a:solidFill>
                  <a:schemeClr val="tx1">
                    <a:tint val="75000"/>
                  </a:schemeClr>
                </a:solidFill>
              </a:defRPr>
            </a:lvl6pPr>
            <a:lvl7pPr marL="2056889" indent="0">
              <a:buNone/>
              <a:defRPr sz="1200">
                <a:solidFill>
                  <a:schemeClr val="tx1">
                    <a:tint val="75000"/>
                  </a:schemeClr>
                </a:solidFill>
              </a:defRPr>
            </a:lvl7pPr>
            <a:lvl8pPr marL="2399700" indent="0">
              <a:buNone/>
              <a:defRPr sz="1200">
                <a:solidFill>
                  <a:schemeClr val="tx1">
                    <a:tint val="75000"/>
                  </a:schemeClr>
                </a:solidFill>
              </a:defRPr>
            </a:lvl8pPr>
            <a:lvl9pPr marL="2742512" indent="0">
              <a:buNone/>
              <a:defRPr sz="1200">
                <a:solidFill>
                  <a:schemeClr val="tx1">
                    <a:tint val="75000"/>
                  </a:schemeClr>
                </a:solidFill>
              </a:defRPr>
            </a:lvl9pPr>
          </a:lstStyle>
          <a:p>
            <a:pPr lvl="0"/>
            <a:r>
              <a:rPr lang="en-US"/>
              <a:t>Tel: 123-456-7890</a:t>
            </a:r>
          </a:p>
        </p:txBody>
      </p:sp>
      <p:sp>
        <p:nvSpPr>
          <p:cNvPr id="13" name="TextBox 12"/>
          <p:cNvSpPr txBox="1"/>
          <p:nvPr/>
        </p:nvSpPr>
        <p:spPr bwMode="gray">
          <a:xfrm>
            <a:off x="371476" y="1901290"/>
            <a:ext cx="2287886" cy="553998"/>
          </a:xfrm>
          <a:prstGeom prst="rect">
            <a:avLst/>
          </a:prstGeom>
          <a:noFill/>
        </p:spPr>
        <p:txBody>
          <a:bodyPr wrap="none" lIns="0" tIns="0" rIns="0" bIns="0" rtlCol="0">
            <a:spAutoFit/>
          </a:bodyPr>
          <a:lstStyle/>
          <a:p>
            <a:pPr defTabSz="685630"/>
            <a:r>
              <a:rPr lang="en-US" sz="3600">
                <a:solidFill>
                  <a:srgbClr val="55565A"/>
                </a:solidFill>
              </a:rPr>
              <a:t>Thank you.</a:t>
            </a:r>
          </a:p>
        </p:txBody>
      </p:sp>
      <p:sp>
        <p:nvSpPr>
          <p:cNvPr id="14" name="TextBox 13"/>
          <p:cNvSpPr txBox="1"/>
          <p:nvPr/>
        </p:nvSpPr>
        <p:spPr bwMode="gray">
          <a:xfrm>
            <a:off x="371484" y="2586675"/>
            <a:ext cx="2414123" cy="323165"/>
          </a:xfrm>
          <a:prstGeom prst="rect">
            <a:avLst/>
          </a:prstGeom>
          <a:noFill/>
        </p:spPr>
        <p:txBody>
          <a:bodyPr wrap="none" lIns="0" tIns="0" rIns="0" bIns="0" rtlCol="0">
            <a:spAutoFit/>
          </a:bodyPr>
          <a:lstStyle/>
          <a:p>
            <a:pPr defTabSz="685630"/>
            <a:r>
              <a:rPr lang="en-US" sz="2100">
                <a:solidFill>
                  <a:srgbClr val="55565A"/>
                </a:solidFill>
              </a:rPr>
              <a:t>Contact information:</a:t>
            </a:r>
          </a:p>
        </p:txBody>
      </p:sp>
      <p:sp>
        <p:nvSpPr>
          <p:cNvPr id="15" name="TextBox 14"/>
          <p:cNvSpPr txBox="1"/>
          <p:nvPr/>
        </p:nvSpPr>
        <p:spPr bwMode="gray">
          <a:xfrm>
            <a:off x="371476" y="1901290"/>
            <a:ext cx="2287886" cy="553998"/>
          </a:xfrm>
          <a:prstGeom prst="rect">
            <a:avLst/>
          </a:prstGeom>
          <a:noFill/>
        </p:spPr>
        <p:txBody>
          <a:bodyPr wrap="none" lIns="0" tIns="0" rIns="0" bIns="0" rtlCol="0">
            <a:spAutoFit/>
          </a:bodyPr>
          <a:lstStyle/>
          <a:p>
            <a:pPr defTabSz="685630"/>
            <a:r>
              <a:rPr lang="en-US" sz="3600">
                <a:solidFill>
                  <a:srgbClr val="55565A"/>
                </a:solidFill>
              </a:rPr>
              <a:t>Thank you.</a:t>
            </a:r>
          </a:p>
        </p:txBody>
      </p:sp>
      <p:sp>
        <p:nvSpPr>
          <p:cNvPr id="16" name="TextBox 15"/>
          <p:cNvSpPr txBox="1"/>
          <p:nvPr/>
        </p:nvSpPr>
        <p:spPr bwMode="gray">
          <a:xfrm>
            <a:off x="371484" y="2586675"/>
            <a:ext cx="2414123" cy="323165"/>
          </a:xfrm>
          <a:prstGeom prst="rect">
            <a:avLst/>
          </a:prstGeom>
          <a:noFill/>
        </p:spPr>
        <p:txBody>
          <a:bodyPr wrap="none" lIns="0" tIns="0" rIns="0" bIns="0" rtlCol="0">
            <a:spAutoFit/>
          </a:bodyPr>
          <a:lstStyle/>
          <a:p>
            <a:pPr defTabSz="685630"/>
            <a:r>
              <a:rPr lang="en-US" sz="2100">
                <a:solidFill>
                  <a:srgbClr val="55565A"/>
                </a:solidFill>
              </a:rPr>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371476" y="1901290"/>
            <a:ext cx="2287886" cy="553998"/>
          </a:xfrm>
          <a:prstGeom prst="rect">
            <a:avLst/>
          </a:prstGeom>
          <a:noFill/>
        </p:spPr>
        <p:txBody>
          <a:bodyPr wrap="none" lIns="0" tIns="0" rIns="0" bIns="0" rtlCol="0">
            <a:spAutoFit/>
          </a:bodyPr>
          <a:lstStyle/>
          <a:p>
            <a:pPr defTabSz="685630"/>
            <a:r>
              <a:rPr lang="en-US" sz="3600">
                <a:solidFill>
                  <a:srgbClr val="55565A"/>
                </a:solidFill>
              </a:rPr>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371484" y="2586675"/>
            <a:ext cx="2414123" cy="323165"/>
          </a:xfrm>
          <a:prstGeom prst="rect">
            <a:avLst/>
          </a:prstGeom>
          <a:noFill/>
        </p:spPr>
        <p:txBody>
          <a:bodyPr wrap="none" lIns="0" tIns="0" rIns="0" bIns="0" rtlCol="0">
            <a:spAutoFit/>
          </a:bodyPr>
          <a:lstStyle/>
          <a:p>
            <a:pPr defTabSz="685630"/>
            <a:r>
              <a:rPr lang="en-US" sz="2100">
                <a:solidFill>
                  <a:srgbClr val="55565A"/>
                </a:solidFill>
              </a:rPr>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371476" y="1901290"/>
            <a:ext cx="2287886" cy="553998"/>
          </a:xfrm>
          <a:prstGeom prst="rect">
            <a:avLst/>
          </a:prstGeom>
          <a:noFill/>
        </p:spPr>
        <p:txBody>
          <a:bodyPr wrap="none" lIns="0" tIns="0" rIns="0" bIns="0" rtlCol="0">
            <a:spAutoFit/>
          </a:bodyPr>
          <a:lstStyle/>
          <a:p>
            <a:pPr defTabSz="685630"/>
            <a:r>
              <a:rPr lang="en-US" sz="3600">
                <a:solidFill>
                  <a:srgbClr val="55565A"/>
                </a:solidFill>
              </a:rPr>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371484" y="2586675"/>
            <a:ext cx="2414123" cy="323165"/>
          </a:xfrm>
          <a:prstGeom prst="rect">
            <a:avLst/>
          </a:prstGeom>
          <a:noFill/>
        </p:spPr>
        <p:txBody>
          <a:bodyPr wrap="none" lIns="0" tIns="0" rIns="0" bIns="0" rtlCol="0">
            <a:spAutoFit/>
          </a:bodyPr>
          <a:lstStyle/>
          <a:p>
            <a:pPr defTabSz="685630"/>
            <a:r>
              <a:rPr lang="en-US" sz="2100">
                <a:solidFill>
                  <a:srgbClr val="55565A"/>
                </a:solidFill>
              </a:rPr>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2" tIns="107547" rIns="134442" bIns="107547" numCol="1" spcCol="0" rtlCol="0" fromWordArt="0" anchor="t" anchorCtr="0" forceAA="0" compatLnSpc="1">
            <a:prstTxWarp prst="textNoShape">
              <a:avLst/>
            </a:prstTxWarp>
            <a:noAutofit/>
          </a:bodyPr>
          <a:lstStyle/>
          <a:p>
            <a:pPr algn="ctr" defTabSz="685477"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371476" y="1901290"/>
            <a:ext cx="2287886" cy="553998"/>
          </a:xfrm>
          <a:prstGeom prst="rect">
            <a:avLst/>
          </a:prstGeom>
          <a:noFill/>
        </p:spPr>
        <p:txBody>
          <a:bodyPr wrap="none" lIns="0" tIns="0" rIns="0" bIns="0" rtlCol="0">
            <a:spAutoFit/>
          </a:bodyPr>
          <a:lstStyle/>
          <a:p>
            <a:pPr defTabSz="685630"/>
            <a:r>
              <a:rPr lang="en-US" sz="3600">
                <a:solidFill>
                  <a:srgbClr val="55565A"/>
                </a:solidFill>
              </a:rPr>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371484" y="2586675"/>
            <a:ext cx="2414123" cy="323165"/>
          </a:xfrm>
          <a:prstGeom prst="rect">
            <a:avLst/>
          </a:prstGeom>
          <a:noFill/>
        </p:spPr>
        <p:txBody>
          <a:bodyPr wrap="none" lIns="0" tIns="0" rIns="0" bIns="0" rtlCol="0">
            <a:spAutoFit/>
          </a:bodyPr>
          <a:lstStyle/>
          <a:p>
            <a:pPr defTabSz="685630"/>
            <a:r>
              <a:rPr lang="en-US" sz="2100">
                <a:solidFill>
                  <a:srgbClr val="55565A"/>
                </a:solidFill>
              </a:rPr>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2" tIns="107547" rIns="134442" bIns="107547" numCol="1" spcCol="0" rtlCol="0" fromWordArt="0" anchor="t" anchorCtr="0" forceAA="0" compatLnSpc="1">
            <a:prstTxWarp prst="textNoShape">
              <a:avLst/>
            </a:prstTxWarp>
            <a:noAutofit/>
          </a:bodyPr>
          <a:lstStyle/>
          <a:p>
            <a:pPr algn="ctr" defTabSz="685477"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Tree>
    <p:extLst>
      <p:ext uri="{BB962C8B-B14F-4D97-AF65-F5344CB8AC3E}">
        <p14:creationId xmlns:p14="http://schemas.microsoft.com/office/powerpoint/2010/main" val="14167360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 Large title - with logo">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1770" y="1563147"/>
            <a:ext cx="8741257" cy="1409320"/>
          </a:xfrm>
        </p:spPr>
        <p:txBody>
          <a:bodyPr lIns="120390" rIns="120390"/>
          <a:lstStyle>
            <a:lvl1pPr marL="0" indent="0">
              <a:buNone/>
              <a:defRPr sz="2600">
                <a:gradFill>
                  <a:gsLst>
                    <a:gs pos="1250">
                      <a:schemeClr val="tx2"/>
                    </a:gs>
                    <a:gs pos="99000">
                      <a:schemeClr val="tx2"/>
                    </a:gs>
                  </a:gsLst>
                  <a:lin ang="5400000" scaled="0"/>
                </a:gradFill>
              </a:defRPr>
            </a:lvl1pPr>
            <a:lvl2pPr marL="0" indent="0">
              <a:buFontTx/>
              <a:buNone/>
              <a:defRPr sz="1400"/>
            </a:lvl2pPr>
            <a:lvl3pPr marL="125390" indent="0">
              <a:buNone/>
              <a:defRPr/>
            </a:lvl3pPr>
            <a:lvl4pPr marL="250785" indent="0">
              <a:buNone/>
              <a:defRPr/>
            </a:lvl4pPr>
            <a:lvl5pPr marL="376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84305953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Walkin business">
    <p:spTree>
      <p:nvGrpSpPr>
        <p:cNvPr id="1" name=""/>
        <p:cNvGrpSpPr/>
        <p:nvPr/>
      </p:nvGrpSpPr>
      <p:grpSpPr>
        <a:xfrm>
          <a:off x="0" y="0"/>
          <a:ext cx="0" cy="0"/>
          <a:chOff x="0" y="0"/>
          <a:chExt cx="0" cy="0"/>
        </a:xfrm>
      </p:grpSpPr>
      <p:pic>
        <p:nvPicPr>
          <p:cNvPr id="8" name="Picture Placeholder 3" descr="457983659.jpg"/>
          <p:cNvPicPr>
            <a:picLocks noChangeAspect="1"/>
          </p:cNvPicPr>
          <p:nvPr userDrawn="1"/>
        </p:nvPicPr>
        <p:blipFill rotWithShape="1">
          <a:blip r:embed="rId2" cstate="email">
            <a:extLst>
              <a:ext uri="{28A0092B-C50C-407E-A947-70E740481C1C}">
                <a14:useLocalDpi xmlns:a14="http://schemas.microsoft.com/office/drawing/2010/main"/>
              </a:ext>
            </a:extLst>
          </a:blip>
          <a:srcRect l="26465" t="-1771" b="1771"/>
          <a:stretch/>
        </p:blipFill>
        <p:spPr>
          <a:xfrm>
            <a:off x="2295980" y="-95250"/>
            <a:ext cx="6848039" cy="5238750"/>
          </a:xfrm>
          <a:prstGeom prst="rect">
            <a:avLst/>
          </a:prstGeom>
        </p:spPr>
      </p:pic>
      <p:sp>
        <p:nvSpPr>
          <p:cNvPr id="11" name="Rectangle 10"/>
          <p:cNvSpPr/>
          <p:nvPr userDrawn="1"/>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85" rIns="0" bIns="45685" numCol="1" rtlCol="0" anchor="ctr" anchorCtr="0" compatLnSpc="1">
            <a:prstTxWarp prst="textNoShape">
              <a:avLst/>
            </a:prstTxWarp>
          </a:bodyPr>
          <a:lstStyle/>
          <a:p>
            <a:pPr algn="ctr" defTabSz="913350"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0" name="Text Placeholder 4"/>
          <p:cNvSpPr>
            <a:spLocks noGrp="1"/>
          </p:cNvSpPr>
          <p:nvPr>
            <p:ph type="body" sz="quarter" idx="12" hasCustomPrompt="1"/>
          </p:nvPr>
        </p:nvSpPr>
        <p:spPr>
          <a:xfrm>
            <a:off x="845889" y="2907954"/>
            <a:ext cx="4664752" cy="1345996"/>
          </a:xfrm>
          <a:prstGeom prst="rect">
            <a:avLst/>
          </a:prstGeom>
          <a:noFill/>
        </p:spPr>
        <p:txBody>
          <a:bodyPr lIns="0" tIns="80609" rIns="0" bIns="80609">
            <a:noAutofit/>
          </a:bodyPr>
          <a:lstStyle>
            <a:lvl1pPr marL="0" indent="0">
              <a:spcBef>
                <a:spcPts val="0"/>
              </a:spcBef>
              <a:buNone/>
              <a:defRPr sz="2800" spc="0" baseline="0">
                <a:solidFill>
                  <a:schemeClr val="tx1"/>
                </a:solidFill>
                <a:latin typeface="+mj-lt"/>
              </a:defRPr>
            </a:lvl1pPr>
          </a:lstStyle>
          <a:p>
            <a:pPr lvl="0"/>
            <a:r>
              <a:rPr lang="en-US"/>
              <a:t>Event city or speaker name</a:t>
            </a:r>
          </a:p>
          <a:p>
            <a:pPr lvl="0"/>
            <a:r>
              <a:rPr lang="en-US"/>
              <a:t>Date</a:t>
            </a:r>
          </a:p>
        </p:txBody>
      </p:sp>
      <p:sp>
        <p:nvSpPr>
          <p:cNvPr id="7" name="Title Placeholder 1"/>
          <p:cNvSpPr>
            <a:spLocks noGrp="1"/>
          </p:cNvSpPr>
          <p:nvPr>
            <p:ph type="title"/>
          </p:nvPr>
        </p:nvSpPr>
        <p:spPr>
          <a:xfrm>
            <a:off x="845888" y="666577"/>
            <a:ext cx="4631922" cy="2187680"/>
          </a:xfrm>
          <a:prstGeom prst="rect">
            <a:avLst/>
          </a:prstGeom>
        </p:spPr>
        <p:txBody>
          <a:bodyPr vert="horz" wrap="square" lIns="0" tIns="0" rIns="0" bIns="0" rtlCol="0" anchor="b" anchorCtr="0">
            <a:noAutofit/>
          </a:bodyPr>
          <a:lstStyle>
            <a:lvl1pPr marL="0" algn="l" defTabSz="685117"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a:t>Click to edit Master title style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205" y="4552950"/>
            <a:ext cx="2910627" cy="331648"/>
          </a:xfrm>
          <a:prstGeom prst="rect">
            <a:avLst/>
          </a:prstGeom>
        </p:spPr>
      </p:pic>
    </p:spTree>
    <p:extLst>
      <p:ext uri="{BB962C8B-B14F-4D97-AF65-F5344CB8AC3E}">
        <p14:creationId xmlns:p14="http://schemas.microsoft.com/office/powerpoint/2010/main" val="351552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F18F5FCC-583C-47C6-9953-2F6AD74D46AE}" type="slidenum">
              <a:rPr lang="en-US" smtClean="0">
                <a:solidFill>
                  <a:srgbClr val="55565A">
                    <a:tint val="75000"/>
                  </a:srgbClr>
                </a:solidFill>
              </a:rPr>
              <a:pPr/>
              <a:t>‹#›</a:t>
            </a:fld>
            <a:endParaRPr lang="en-US">
              <a:solidFill>
                <a:srgbClr val="55565A">
                  <a:tint val="75000"/>
                </a:srgbClr>
              </a:solidFill>
            </a:endParaRPr>
          </a:p>
        </p:txBody>
      </p:sp>
      <p:sp>
        <p:nvSpPr>
          <p:cNvPr id="5" name="Text Placeholder 4"/>
          <p:cNvSpPr>
            <a:spLocks noGrp="1"/>
          </p:cNvSpPr>
          <p:nvPr>
            <p:ph type="body" sz="quarter" idx="11"/>
          </p:nvPr>
        </p:nvSpPr>
        <p:spPr>
          <a:xfrm>
            <a:off x="457201" y="1015617"/>
            <a:ext cx="8401050" cy="3594497"/>
          </a:xfrm>
        </p:spPr>
        <p:txBody>
          <a:bodyPr/>
          <a:lstStyle>
            <a:lvl2pPr marL="171294" indent="-171294">
              <a:defRPr/>
            </a:lvl2pPr>
            <a:lvl3pPr marL="402851" indent="-164948">
              <a:defRPr/>
            </a:lvl3pPr>
            <a:lvl4pPr marL="628073" indent="-171294">
              <a:defRPr/>
            </a:lvl4pPr>
            <a:lvl5pPr marL="913554" indent="-22679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a:xfrm>
            <a:off x="457201" y="872066"/>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97947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subtitle and content 3 - 2 colum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lang="en-US" smtClean="0">
                <a:solidFill>
                  <a:srgbClr val="55565A">
                    <a:tint val="75000"/>
                  </a:srgbClr>
                </a:solidFill>
              </a:rPr>
              <a:pPr/>
              <a:t>‹#›</a:t>
            </a:fld>
            <a:endParaRPr lang="en-US">
              <a:solidFill>
                <a:srgbClr val="55565A">
                  <a:tint val="75000"/>
                </a:srgbClr>
              </a:solidFill>
            </a:endParaRPr>
          </a:p>
        </p:txBody>
      </p:sp>
      <p:sp>
        <p:nvSpPr>
          <p:cNvPr id="5" name="Text Placeholder 4"/>
          <p:cNvSpPr>
            <a:spLocks noGrp="1"/>
          </p:cNvSpPr>
          <p:nvPr>
            <p:ph type="body" sz="quarter" idx="13"/>
          </p:nvPr>
        </p:nvSpPr>
        <p:spPr>
          <a:xfrm>
            <a:off x="453197" y="736889"/>
            <a:ext cx="8394681" cy="302419"/>
          </a:xfrm>
        </p:spPr>
        <p:txBody>
          <a:bodyPr/>
          <a:lstStyle>
            <a:lvl1pPr>
              <a:defRPr>
                <a:solidFill>
                  <a:schemeClr val="accent4"/>
                </a:solidFill>
              </a:defRPr>
            </a:lvl1pPr>
          </a:lstStyle>
          <a:p>
            <a:pPr lvl="0"/>
            <a:r>
              <a:rPr lang="en-US"/>
              <a:t>Click to edit Master text styles</a:t>
            </a:r>
          </a:p>
        </p:txBody>
      </p:sp>
      <p:sp>
        <p:nvSpPr>
          <p:cNvPr id="7" name="Text Placeholder 6"/>
          <p:cNvSpPr>
            <a:spLocks noGrp="1"/>
          </p:cNvSpPr>
          <p:nvPr>
            <p:ph type="body" sz="quarter" idx="14"/>
          </p:nvPr>
        </p:nvSpPr>
        <p:spPr>
          <a:xfrm>
            <a:off x="453200" y="1233510"/>
            <a:ext cx="3974301" cy="3376613"/>
          </a:xfrm>
        </p:spPr>
        <p:txBody>
          <a:bodyPr/>
          <a:lstStyle>
            <a:lvl1pPr marL="228383" indent="-228383">
              <a:buClr>
                <a:schemeClr val="accent1"/>
              </a:buClr>
              <a:buFont typeface="Arial" panose="020B0604020202020204" pitchFamily="34" charset="0"/>
              <a:buChar char="•"/>
              <a:defRPr>
                <a:solidFill>
                  <a:schemeClr val="tx1"/>
                </a:solidFill>
              </a:defRPr>
            </a:lvl1pPr>
            <a:lvl2pPr marL="456767" indent="-172882">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p:cNvSpPr>
            <a:spLocks noGrp="1"/>
          </p:cNvSpPr>
          <p:nvPr>
            <p:ph type="body" sz="quarter" idx="15"/>
          </p:nvPr>
        </p:nvSpPr>
        <p:spPr>
          <a:xfrm>
            <a:off x="4799020" y="1233510"/>
            <a:ext cx="4059237" cy="3376613"/>
          </a:xfrm>
        </p:spPr>
        <p:txBody>
          <a:bodyPr/>
          <a:lstStyle>
            <a:lvl1pPr marL="228383" indent="-228383">
              <a:buClr>
                <a:schemeClr val="accent1"/>
              </a:buClr>
              <a:buFont typeface="Arial" panose="020B0604020202020204" pitchFamily="34" charset="0"/>
              <a:buChar char="•"/>
              <a:defRPr>
                <a:solidFill>
                  <a:schemeClr val="tx1"/>
                </a:solidFill>
              </a:defRPr>
            </a:lvl1pPr>
            <a:lvl2pPr marL="456767" indent="-172882">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a:off x="457201" y="1126066"/>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10425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grpSp>
        <p:nvGrpSpPr>
          <p:cNvPr id="9" name="Group 8"/>
          <p:cNvGrpSpPr/>
          <p:nvPr/>
        </p:nvGrpSpPr>
        <p:grpSpPr bwMode="gray">
          <a:xfrm>
            <a:off x="0" y="-175"/>
            <a:ext cx="9144000" cy="5148258"/>
            <a:chOff x="0" y="-233"/>
            <a:chExt cx="9144000" cy="5148258"/>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87" r="85"/>
            <a:stretch/>
          </p:blipFill>
          <p:spPr bwMode="gray">
            <a:xfrm>
              <a:off x="0" y="0"/>
              <a:ext cx="9144000" cy="5148025"/>
            </a:xfrm>
            <a:prstGeom prst="rect">
              <a:avLst/>
            </a:prstGeom>
          </p:spPr>
        </p:pic>
        <p:sp>
          <p:nvSpPr>
            <p:cNvPr id="8" name="Rectangle 7"/>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647"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828676"/>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371476" y="2943226"/>
            <a:ext cx="5580290" cy="730703"/>
          </a:xfrm>
        </p:spPr>
        <p:txBody>
          <a:bodyPr/>
          <a:lstStyle>
            <a:lvl1pPr marL="0" indent="0" algn="l">
              <a:buNone/>
              <a:defRPr sz="21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bwMode="gray">
          <a:xfrm>
            <a:off x="371476" y="3742986"/>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2706D6A4-086B-4EFB-B01A-4739B42A6AAE}"/>
              </a:ext>
            </a:extLst>
          </p:cNvPr>
          <p:cNvSpPr>
            <a:spLocks noGrp="1"/>
          </p:cNvSpPr>
          <p:nvPr>
            <p:ph type="dt" sz="half" idx="14"/>
          </p:nvPr>
        </p:nvSpPr>
        <p:spPr/>
        <p:txBody>
          <a:bodyPr/>
          <a:lstStyle/>
          <a:p>
            <a:fld id="{8238B657-F5A1-CE4E-BE44-E7119FF99A44}" type="datetime1">
              <a:rPr lang="en-US" smtClean="0"/>
              <a:t>6/24/2020</a:t>
            </a:fld>
            <a:endParaRPr lang="en-US"/>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3"/>
            <a:ext cx="1639610" cy="500734"/>
          </a:xfrm>
          <a:prstGeom prst="rect">
            <a:avLst/>
          </a:prstGeom>
        </p:spPr>
      </p:pic>
    </p:spTree>
    <p:extLst>
      <p:ext uri="{BB962C8B-B14F-4D97-AF65-F5344CB8AC3E}">
        <p14:creationId xmlns:p14="http://schemas.microsoft.com/office/powerpoint/2010/main" val="97662359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grpSp>
        <p:nvGrpSpPr>
          <p:cNvPr id="13" name="Group 12"/>
          <p:cNvGrpSpPr/>
          <p:nvPr/>
        </p:nvGrpSpPr>
        <p:grpSpPr>
          <a:xfrm>
            <a:off x="0" y="6969"/>
            <a:ext cx="9144000" cy="5137089"/>
            <a:chOff x="0" y="-233"/>
            <a:chExt cx="9163964" cy="5148305"/>
          </a:xfrm>
        </p:grpSpPr>
        <p:pic>
          <p:nvPicPr>
            <p:cNvPr id="14" name="Picture 13"/>
            <p:cNvPicPr>
              <a:picLocks noChangeAspect="1"/>
            </p:cNvPicPr>
            <p:nvPr/>
          </p:nvPicPr>
          <p:blipFill rotWithShape="1">
            <a:blip r:embed="rId2" cstate="email">
              <a:extLst>
                <a:ext uri="{28A0092B-C50C-407E-A947-70E740481C1C}">
                  <a14:useLocalDpi xmlns:a14="http://schemas.microsoft.com/office/drawing/2010/main"/>
                </a:ext>
              </a:extLst>
            </a:blip>
            <a:srcRect l="-31" r="-15"/>
            <a:stretch/>
          </p:blipFill>
          <p:spPr>
            <a:xfrm>
              <a:off x="0" y="0"/>
              <a:ext cx="9163964" cy="5148072"/>
            </a:xfrm>
            <a:prstGeom prst="rect">
              <a:avLst/>
            </a:prstGeom>
          </p:spPr>
        </p:pic>
        <p:sp>
          <p:nvSpPr>
            <p:cNvPr id="15" name="Rectangle 14"/>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647"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a:xfrm>
            <a:off x="371476" y="828676"/>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a:xfrm>
            <a:off x="371476" y="2943226"/>
            <a:ext cx="5580290" cy="730703"/>
          </a:xfrm>
        </p:spPr>
        <p:txBody>
          <a:bodyPr/>
          <a:lstStyle>
            <a:lvl1pPr marL="0" indent="0" algn="l">
              <a:buNone/>
              <a:defRPr sz="21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a:xfrm>
            <a:off x="371476" y="3742986"/>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994E08A3-4092-47F1-9E71-C70852FA56AC}"/>
              </a:ext>
            </a:extLst>
          </p:cNvPr>
          <p:cNvSpPr>
            <a:spLocks noGrp="1"/>
          </p:cNvSpPr>
          <p:nvPr>
            <p:ph type="dt" sz="half" idx="14"/>
          </p:nvPr>
        </p:nvSpPr>
        <p:spPr/>
        <p:txBody>
          <a:bodyPr/>
          <a:lstStyle/>
          <a:p>
            <a:fld id="{E1E73121-7B3E-9542-A578-64E2FE217CBC}" type="datetime1">
              <a:rPr lang="en-US" smtClean="0"/>
              <a:t>6/24/2020</a:t>
            </a:fld>
            <a:endParaRPr lang="en-US"/>
          </a:p>
        </p:txBody>
      </p:sp>
      <p:pic>
        <p:nvPicPr>
          <p:cNvPr id="17" name="Picture 16">
            <a:extLst>
              <a:ext uri="{FF2B5EF4-FFF2-40B4-BE49-F238E27FC236}">
                <a16:creationId xmlns:a16="http://schemas.microsoft.com/office/drawing/2014/main" id="{6753090A-B656-45FC-9886-F280D93F60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3"/>
            <a:ext cx="1639610" cy="500734"/>
          </a:xfrm>
          <a:prstGeom prst="rect">
            <a:avLst/>
          </a:prstGeom>
        </p:spPr>
      </p:pic>
    </p:spTree>
    <p:extLst>
      <p:ext uri="{BB962C8B-B14F-4D97-AF65-F5344CB8AC3E}">
        <p14:creationId xmlns:p14="http://schemas.microsoft.com/office/powerpoint/2010/main" val="316318531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grpSp>
        <p:nvGrpSpPr>
          <p:cNvPr id="16" name="Group 15"/>
          <p:cNvGrpSpPr/>
          <p:nvPr/>
        </p:nvGrpSpPr>
        <p:grpSpPr bwMode="gray">
          <a:xfrm>
            <a:off x="0" y="-175"/>
            <a:ext cx="9144000" cy="5143734"/>
            <a:chOff x="0" y="-233"/>
            <a:chExt cx="9144000" cy="5143734"/>
          </a:xfrm>
        </p:grpSpPr>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l="203" r="503" b="622"/>
            <a:stretch/>
          </p:blipFill>
          <p:spPr bwMode="gray">
            <a:xfrm>
              <a:off x="0" y="0"/>
              <a:ext cx="9144000" cy="5143500"/>
            </a:xfrm>
            <a:prstGeom prst="rect">
              <a:avLst/>
            </a:prstGeom>
          </p:spPr>
        </p:pic>
        <p:sp>
          <p:nvSpPr>
            <p:cNvPr id="18" name="Rectangle 17"/>
            <p:cNvSpPr/>
            <p:nvPr/>
          </p:nvSpPr>
          <p:spPr bwMode="gray">
            <a:xfrm>
              <a:off x="0" y="-233"/>
              <a:ext cx="9051472" cy="5143734"/>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685647" fontAlgn="base">
                <a:spcBef>
                  <a:spcPct val="0"/>
                </a:spcBef>
                <a:spcAft>
                  <a:spcPct val="0"/>
                </a:spcAft>
              </a:pPr>
              <a:endParaRPr lang="en-US" sz="1500">
                <a:gradFill>
                  <a:gsLst>
                    <a:gs pos="0">
                      <a:srgbClr val="FFFFFF"/>
                    </a:gs>
                    <a:gs pos="100000">
                      <a:srgbClr val="FFFFFF"/>
                    </a:gs>
                  </a:gsLst>
                  <a:lin ang="5400000" scaled="0"/>
                </a:gradFill>
              </a:endParaRPr>
            </a:p>
          </p:txBody>
        </p:sp>
      </p:grpSp>
      <p:sp>
        <p:nvSpPr>
          <p:cNvPr id="2" name="Title 1"/>
          <p:cNvSpPr>
            <a:spLocks noGrp="1"/>
          </p:cNvSpPr>
          <p:nvPr>
            <p:ph type="ctrTitle" hasCustomPrompt="1"/>
          </p:nvPr>
        </p:nvSpPr>
        <p:spPr bwMode="gray">
          <a:xfrm>
            <a:off x="371476" y="828676"/>
            <a:ext cx="5580290" cy="2051879"/>
          </a:xfrm>
        </p:spPr>
        <p:txBody>
          <a:bodyPr anchor="b"/>
          <a:lstStyle>
            <a:lvl1pPr algn="l">
              <a:defRPr sz="3600"/>
            </a:lvl1pPr>
          </a:lstStyle>
          <a:p>
            <a:r>
              <a:rPr lang="en-US"/>
              <a:t>Insightful presentation title in sentence case max 3 lines</a:t>
            </a:r>
          </a:p>
        </p:txBody>
      </p:sp>
      <p:sp>
        <p:nvSpPr>
          <p:cNvPr id="3" name="Subtitle 2"/>
          <p:cNvSpPr>
            <a:spLocks noGrp="1"/>
          </p:cNvSpPr>
          <p:nvPr>
            <p:ph type="subTitle" idx="1" hasCustomPrompt="1"/>
          </p:nvPr>
        </p:nvSpPr>
        <p:spPr bwMode="gray">
          <a:xfrm>
            <a:off x="371476" y="2943226"/>
            <a:ext cx="5580290" cy="730703"/>
          </a:xfrm>
        </p:spPr>
        <p:txBody>
          <a:bodyPr/>
          <a:lstStyle>
            <a:lvl1pPr marL="0" indent="0" algn="l">
              <a:buNone/>
              <a:defRPr sz="21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Event City or Speaker Name</a:t>
            </a:r>
          </a:p>
        </p:txBody>
      </p:sp>
      <p:sp>
        <p:nvSpPr>
          <p:cNvPr id="11" name="Text Placeholder 10"/>
          <p:cNvSpPr>
            <a:spLocks noGrp="1"/>
          </p:cNvSpPr>
          <p:nvPr>
            <p:ph type="body" sz="quarter" idx="13" hasCustomPrompt="1"/>
          </p:nvPr>
        </p:nvSpPr>
        <p:spPr bwMode="gray">
          <a:xfrm>
            <a:off x="371476" y="3742986"/>
            <a:ext cx="5580008" cy="526937"/>
          </a:xfrm>
        </p:spPr>
        <p:txBody>
          <a:bodyPr/>
          <a:lstStyle>
            <a:lvl1pPr>
              <a:defRPr>
                <a:solidFill>
                  <a:schemeClr val="tx1"/>
                </a:solidFill>
              </a:defRPr>
            </a:lvl1pPr>
          </a:lstStyle>
          <a:p>
            <a:pPr lvl="0"/>
            <a:r>
              <a:rPr lang="en-US"/>
              <a:t>Month DD, YYYY</a:t>
            </a:r>
          </a:p>
        </p:txBody>
      </p:sp>
      <p:sp>
        <p:nvSpPr>
          <p:cNvPr id="4" name="Date Placeholder 3">
            <a:extLst>
              <a:ext uri="{FF2B5EF4-FFF2-40B4-BE49-F238E27FC236}">
                <a16:creationId xmlns:a16="http://schemas.microsoft.com/office/drawing/2014/main" id="{6285D584-066A-4A89-9A12-E19AD0ECCD07}"/>
              </a:ext>
            </a:extLst>
          </p:cNvPr>
          <p:cNvSpPr>
            <a:spLocks noGrp="1"/>
          </p:cNvSpPr>
          <p:nvPr>
            <p:ph type="dt" sz="half" idx="14"/>
          </p:nvPr>
        </p:nvSpPr>
        <p:spPr/>
        <p:txBody>
          <a:bodyPr/>
          <a:lstStyle/>
          <a:p>
            <a:fld id="{9FA19466-1230-8744-BE5C-06C3B7D7C0C9}" type="datetime1">
              <a:rPr lang="en-US" smtClean="0"/>
              <a:t>6/24/2020</a:t>
            </a:fld>
            <a:endParaRPr lang="en-US"/>
          </a:p>
        </p:txBody>
      </p:sp>
      <p:pic>
        <p:nvPicPr>
          <p:cNvPr id="19" name="Picture 18">
            <a:extLst>
              <a:ext uri="{FF2B5EF4-FFF2-40B4-BE49-F238E27FC236}">
                <a16:creationId xmlns:a16="http://schemas.microsoft.com/office/drawing/2014/main" id="{506AFEAB-1709-4C0C-B4AA-1A4479FBF5A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6" t="19533" r="8101" b="19620"/>
          <a:stretch/>
        </p:blipFill>
        <p:spPr>
          <a:xfrm>
            <a:off x="264835" y="4346803"/>
            <a:ext cx="1639610" cy="500734"/>
          </a:xfrm>
          <a:prstGeom prst="rect">
            <a:avLst/>
          </a:prstGeom>
        </p:spPr>
      </p:pic>
    </p:spTree>
    <p:extLst>
      <p:ext uri="{BB962C8B-B14F-4D97-AF65-F5344CB8AC3E}">
        <p14:creationId xmlns:p14="http://schemas.microsoft.com/office/powerpoint/2010/main" val="165860340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bwMode="gray">
          <a:xfrm>
            <a:off x="0" y="0"/>
            <a:ext cx="9144000" cy="5143500"/>
          </a:xfrm>
          <a:solidFill>
            <a:schemeClr val="accent4"/>
          </a:solidFill>
        </p:spPr>
        <p:txBody>
          <a:bodyPr/>
          <a:lstStyle>
            <a:lvl1pPr>
              <a:defRPr/>
            </a:lvl1pPr>
          </a:lstStyle>
          <a:p>
            <a:r>
              <a:rPr lang="en-US"/>
              <a:t>Click picture icon in middle of slide to add full bleed picture</a:t>
            </a:r>
          </a:p>
        </p:txBody>
      </p:sp>
      <p:sp>
        <p:nvSpPr>
          <p:cNvPr id="14" name="Text Placeholder 3"/>
          <p:cNvSpPr>
            <a:spLocks noGrp="1"/>
          </p:cNvSpPr>
          <p:nvPr>
            <p:ph type="body" sz="quarter" idx="16" hasCustomPrompt="1"/>
          </p:nvPr>
        </p:nvSpPr>
        <p:spPr bwMode="gray">
          <a:xfrm>
            <a:off x="0" y="-4420"/>
            <a:ext cx="9144000" cy="51435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gradFill>
                  <a:gsLst>
                    <a:gs pos="0">
                      <a:srgbClr val="FFFFFF"/>
                    </a:gs>
                    <a:gs pos="100000">
                      <a:srgbClr val="FFFFFF"/>
                    </a:gs>
                  </a:gsLst>
                  <a:lin ang="5400000" scaled="0"/>
                </a:gradFill>
              </a:defRPr>
            </a:lvl1pPr>
          </a:lstStyle>
          <a:p>
            <a:pPr lvl="0" algn="ctr" defTabSz="685647" fontAlgn="base">
              <a:spcBef>
                <a:spcPct val="0"/>
              </a:spcBef>
              <a:spcAft>
                <a:spcPct val="0"/>
              </a:spcAft>
            </a:pPr>
            <a:r>
              <a:rPr lang="en-US"/>
              <a:t> </a:t>
            </a:r>
          </a:p>
        </p:txBody>
      </p:sp>
      <p:sp>
        <p:nvSpPr>
          <p:cNvPr id="2" name="Title 1"/>
          <p:cNvSpPr>
            <a:spLocks noGrp="1"/>
          </p:cNvSpPr>
          <p:nvPr>
            <p:ph type="ctrTitle" hasCustomPrompt="1"/>
          </p:nvPr>
        </p:nvSpPr>
        <p:spPr bwMode="gray">
          <a:xfrm>
            <a:off x="371476" y="828676"/>
            <a:ext cx="5580290" cy="2051879"/>
          </a:xfrm>
        </p:spPr>
        <p:txBody>
          <a:bodyPr anchor="b"/>
          <a:lstStyle>
            <a:lvl1pPr algn="l">
              <a:defRPr sz="3600"/>
            </a:lvl1pPr>
          </a:lstStyle>
          <a:p>
            <a:r>
              <a:rPr lang="en-US"/>
              <a:t>Insightful presentation title in sentence case max 3 lines | Image instructions at right</a:t>
            </a:r>
          </a:p>
        </p:txBody>
      </p:sp>
      <p:sp>
        <p:nvSpPr>
          <p:cNvPr id="3" name="Subtitle 2"/>
          <p:cNvSpPr>
            <a:spLocks noGrp="1"/>
          </p:cNvSpPr>
          <p:nvPr>
            <p:ph type="subTitle" idx="1" hasCustomPrompt="1"/>
          </p:nvPr>
        </p:nvSpPr>
        <p:spPr bwMode="gray">
          <a:xfrm>
            <a:off x="371476" y="2943226"/>
            <a:ext cx="5580290" cy="730703"/>
          </a:xfrm>
        </p:spPr>
        <p:txBody>
          <a:bodyPr/>
          <a:lstStyle>
            <a:lvl1pPr marL="0" indent="0" algn="l">
              <a:buNone/>
              <a:defRPr sz="21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Event City or Speaker Name</a:t>
            </a:r>
          </a:p>
        </p:txBody>
      </p:sp>
      <p:sp>
        <p:nvSpPr>
          <p:cNvPr id="9" name="Rectangle 8"/>
          <p:cNvSpPr/>
          <p:nvPr/>
        </p:nvSpPr>
        <p:spPr bwMode="gray">
          <a:xfrm>
            <a:off x="922020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050"/>
              <a:t>4 STEPS to customizing this title slide</a:t>
            </a:r>
          </a:p>
          <a:p>
            <a:pPr marL="257175" indent="-257175" algn="l">
              <a:buFont typeface="+mj-lt"/>
              <a:buAutoNum type="arabicPeriod"/>
            </a:pPr>
            <a:r>
              <a:rPr lang="en-US" sz="1050"/>
              <a:t>Right </a:t>
            </a:r>
            <a:r>
              <a:rPr lang="en-US" sz="1050" err="1"/>
              <a:t>cick</a:t>
            </a:r>
            <a:r>
              <a:rPr lang="en-US" sz="1050"/>
              <a:t> on presentation title placeholder &gt; Send to Back</a:t>
            </a:r>
          </a:p>
          <a:p>
            <a:pPr marL="257175" indent="-257175" algn="l">
              <a:buFont typeface="+mj-lt"/>
              <a:buAutoNum type="arabicPeriod"/>
            </a:pPr>
            <a:r>
              <a:rPr lang="en-US" sz="1050"/>
              <a:t>Select white gradient overlay &gt; Send to Back</a:t>
            </a:r>
          </a:p>
          <a:p>
            <a:pPr marL="257175" indent="-257175" algn="l">
              <a:buFont typeface="+mj-lt"/>
              <a:buAutoNum type="arabicPeriod"/>
            </a:pPr>
            <a:r>
              <a:rPr lang="en-US" sz="1050"/>
              <a:t>Click on Picture icon in center of picture placeholder &gt; Navigate to image &gt; Insert</a:t>
            </a:r>
          </a:p>
          <a:p>
            <a:pPr marL="257175" indent="-257175" algn="l">
              <a:buFont typeface="+mj-lt"/>
              <a:buAutoNum type="arabicPeriod"/>
            </a:pPr>
            <a:r>
              <a:rPr lang="en-US" sz="1050"/>
              <a:t>Right click on Slide Thumbnail &gt; Hit Reset</a:t>
            </a:r>
            <a:br>
              <a:rPr lang="en-US" sz="1050"/>
            </a:br>
            <a:br>
              <a:rPr lang="en-US" sz="1050"/>
            </a:br>
            <a:r>
              <a:rPr lang="en-US" sz="105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1" name="Text Placeholder 10"/>
          <p:cNvSpPr>
            <a:spLocks noGrp="1"/>
          </p:cNvSpPr>
          <p:nvPr>
            <p:ph type="body" sz="quarter" idx="13" hasCustomPrompt="1"/>
          </p:nvPr>
        </p:nvSpPr>
        <p:spPr bwMode="gray">
          <a:xfrm>
            <a:off x="371476" y="3742986"/>
            <a:ext cx="5580008" cy="526937"/>
          </a:xfrm>
        </p:spPr>
        <p:txBody>
          <a:bodyPr/>
          <a:lstStyle>
            <a:lvl1pPr>
              <a:defRPr>
                <a:solidFill>
                  <a:schemeClr val="tx1"/>
                </a:solidFill>
              </a:defRPr>
            </a:lvl1pPr>
          </a:lstStyle>
          <a:p>
            <a:pPr lvl="0"/>
            <a:r>
              <a:rPr lang="en-US"/>
              <a:t>Month DD, YYYY</a:t>
            </a:r>
          </a:p>
        </p:txBody>
      </p:sp>
      <p:sp>
        <p:nvSpPr>
          <p:cNvPr id="10" name="Rectangle 9"/>
          <p:cNvSpPr/>
          <p:nvPr/>
        </p:nvSpPr>
        <p:spPr bwMode="gray">
          <a:xfrm>
            <a:off x="922020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050"/>
              <a:t>4 STEPS to customizing this title slide</a:t>
            </a:r>
          </a:p>
          <a:p>
            <a:pPr marL="257175" indent="-257175" algn="l">
              <a:buFont typeface="+mj-lt"/>
              <a:buAutoNum type="arabicPeriod"/>
            </a:pPr>
            <a:r>
              <a:rPr lang="en-US" sz="1050"/>
              <a:t>Right </a:t>
            </a:r>
            <a:r>
              <a:rPr lang="en-US" sz="1050" err="1"/>
              <a:t>cick</a:t>
            </a:r>
            <a:r>
              <a:rPr lang="en-US" sz="1050"/>
              <a:t> on presentation title placeholder &gt; Send to Back</a:t>
            </a:r>
          </a:p>
          <a:p>
            <a:pPr marL="257175" indent="-257175" algn="l">
              <a:buFont typeface="+mj-lt"/>
              <a:buAutoNum type="arabicPeriod"/>
            </a:pPr>
            <a:r>
              <a:rPr lang="en-US" sz="1050"/>
              <a:t>Select white gradient overlay &gt; Send to Back</a:t>
            </a:r>
          </a:p>
          <a:p>
            <a:pPr marL="257175" indent="-257175" algn="l">
              <a:buFont typeface="+mj-lt"/>
              <a:buAutoNum type="arabicPeriod"/>
            </a:pPr>
            <a:r>
              <a:rPr lang="en-US" sz="1050"/>
              <a:t>Click on Picture icon in center of picture placeholder &gt; Navigate to image &gt; Insert</a:t>
            </a:r>
          </a:p>
          <a:p>
            <a:pPr marL="257175" indent="-257175" algn="l">
              <a:buFont typeface="+mj-lt"/>
              <a:buAutoNum type="arabicPeriod"/>
            </a:pPr>
            <a:r>
              <a:rPr lang="en-US" sz="1050"/>
              <a:t>Right click on Slide Thumbnail &gt; Hit Reset</a:t>
            </a:r>
            <a:br>
              <a:rPr lang="en-US" sz="1050"/>
            </a:br>
            <a:br>
              <a:rPr lang="en-US" sz="1050"/>
            </a:br>
            <a:r>
              <a:rPr lang="en-US" sz="105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2" name="Rectangle 11"/>
          <p:cNvSpPr/>
          <p:nvPr/>
        </p:nvSpPr>
        <p:spPr bwMode="gray">
          <a:xfrm>
            <a:off x="922020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050"/>
              <a:t>4 STEPS to customizing this title slide</a:t>
            </a:r>
          </a:p>
          <a:p>
            <a:pPr marL="257175" indent="-257175" algn="l">
              <a:buFont typeface="+mj-lt"/>
              <a:buAutoNum type="arabicPeriod"/>
            </a:pPr>
            <a:r>
              <a:rPr lang="en-US" sz="1050"/>
              <a:t>Right </a:t>
            </a:r>
            <a:r>
              <a:rPr lang="en-US" sz="1050" err="1"/>
              <a:t>cick</a:t>
            </a:r>
            <a:r>
              <a:rPr lang="en-US" sz="1050"/>
              <a:t> on presentation title placeholder &gt; Send to Back</a:t>
            </a:r>
          </a:p>
          <a:p>
            <a:pPr marL="257175" indent="-257175" algn="l">
              <a:buFont typeface="+mj-lt"/>
              <a:buAutoNum type="arabicPeriod"/>
            </a:pPr>
            <a:r>
              <a:rPr lang="en-US" sz="1050"/>
              <a:t>Select white gradient overlay &gt; Send to Back</a:t>
            </a:r>
          </a:p>
          <a:p>
            <a:pPr marL="257175" indent="-257175" algn="l">
              <a:buFont typeface="+mj-lt"/>
              <a:buAutoNum type="arabicPeriod"/>
            </a:pPr>
            <a:r>
              <a:rPr lang="en-US" sz="1050"/>
              <a:t>Click on Picture icon in center of picture placeholder &gt; Navigate to image &gt; Insert</a:t>
            </a:r>
          </a:p>
          <a:p>
            <a:pPr marL="257175" indent="-257175" algn="l">
              <a:buFont typeface="+mj-lt"/>
              <a:buAutoNum type="arabicPeriod"/>
            </a:pPr>
            <a:r>
              <a:rPr lang="en-US" sz="1050"/>
              <a:t>Right click on Slide Thumbnail &gt; Hit Reset</a:t>
            </a:r>
            <a:br>
              <a:rPr lang="en-US" sz="1050"/>
            </a:br>
            <a:br>
              <a:rPr lang="en-US" sz="1050"/>
            </a:br>
            <a:r>
              <a:rPr lang="en-US" sz="105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3" name="Rectangle 12">
            <a:extLst>
              <a:ext uri="{FF2B5EF4-FFF2-40B4-BE49-F238E27FC236}">
                <a16:creationId xmlns:a16="http://schemas.microsoft.com/office/drawing/2014/main" id="{B676653B-7108-453B-9B83-C7F4FB60F995}"/>
              </a:ext>
            </a:extLst>
          </p:cNvPr>
          <p:cNvSpPr/>
          <p:nvPr/>
        </p:nvSpPr>
        <p:spPr bwMode="gray">
          <a:xfrm>
            <a:off x="922020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050"/>
              <a:t>4 STEPS to customizing this title slide</a:t>
            </a:r>
          </a:p>
          <a:p>
            <a:pPr marL="257175" indent="-257175" algn="l">
              <a:buFont typeface="+mj-lt"/>
              <a:buAutoNum type="arabicPeriod"/>
            </a:pPr>
            <a:r>
              <a:rPr lang="en-US" sz="1050"/>
              <a:t>Right </a:t>
            </a:r>
            <a:r>
              <a:rPr lang="en-US" sz="1050" err="1"/>
              <a:t>cick</a:t>
            </a:r>
            <a:r>
              <a:rPr lang="en-US" sz="1050"/>
              <a:t> on presentation title placeholder &gt; Send to Back</a:t>
            </a:r>
          </a:p>
          <a:p>
            <a:pPr marL="257175" indent="-257175" algn="l">
              <a:buFont typeface="+mj-lt"/>
              <a:buAutoNum type="arabicPeriod"/>
            </a:pPr>
            <a:r>
              <a:rPr lang="en-US" sz="1050"/>
              <a:t>Select white gradient overlay &gt; Send to Back</a:t>
            </a:r>
          </a:p>
          <a:p>
            <a:pPr marL="257175" indent="-257175" algn="l">
              <a:buFont typeface="+mj-lt"/>
              <a:buAutoNum type="arabicPeriod"/>
            </a:pPr>
            <a:r>
              <a:rPr lang="en-US" sz="1050"/>
              <a:t>Click on Picture icon in center of picture placeholder &gt; Navigate to image &gt; Insert</a:t>
            </a:r>
          </a:p>
          <a:p>
            <a:pPr marL="257175" indent="-257175" algn="l">
              <a:buFont typeface="+mj-lt"/>
              <a:buAutoNum type="arabicPeriod"/>
            </a:pPr>
            <a:r>
              <a:rPr lang="en-US" sz="1050"/>
              <a:t>Right click on Slide Thumbnail &gt; Hit Reset</a:t>
            </a:r>
            <a:br>
              <a:rPr lang="en-US" sz="1050"/>
            </a:br>
            <a:br>
              <a:rPr lang="en-US" sz="1050"/>
            </a:br>
            <a:r>
              <a:rPr lang="en-US" sz="105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5" name="Rectangle 14">
            <a:extLst>
              <a:ext uri="{FF2B5EF4-FFF2-40B4-BE49-F238E27FC236}">
                <a16:creationId xmlns:a16="http://schemas.microsoft.com/office/drawing/2014/main" id="{69B2ADF1-764A-4F68-BB0A-1874814E7521}"/>
              </a:ext>
            </a:extLst>
          </p:cNvPr>
          <p:cNvSpPr/>
          <p:nvPr/>
        </p:nvSpPr>
        <p:spPr bwMode="gray">
          <a:xfrm>
            <a:off x="922020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050"/>
              <a:t>4 STEPS to customizing this title slide</a:t>
            </a:r>
          </a:p>
          <a:p>
            <a:pPr marL="257175" indent="-257175" algn="l">
              <a:buFont typeface="+mj-lt"/>
              <a:buAutoNum type="arabicPeriod"/>
            </a:pPr>
            <a:r>
              <a:rPr lang="en-US" sz="1050"/>
              <a:t>Right </a:t>
            </a:r>
            <a:r>
              <a:rPr lang="en-US" sz="1050" err="1"/>
              <a:t>cick</a:t>
            </a:r>
            <a:r>
              <a:rPr lang="en-US" sz="1050"/>
              <a:t> on presentation title placeholder &gt; Send to Back</a:t>
            </a:r>
          </a:p>
          <a:p>
            <a:pPr marL="257175" indent="-257175" algn="l">
              <a:buFont typeface="+mj-lt"/>
              <a:buAutoNum type="arabicPeriod"/>
            </a:pPr>
            <a:r>
              <a:rPr lang="en-US" sz="1050"/>
              <a:t>Select white gradient overlay &gt; Send to Back</a:t>
            </a:r>
          </a:p>
          <a:p>
            <a:pPr marL="257175" indent="-257175" algn="l">
              <a:buFont typeface="+mj-lt"/>
              <a:buAutoNum type="arabicPeriod"/>
            </a:pPr>
            <a:r>
              <a:rPr lang="en-US" sz="1050"/>
              <a:t>Click on Picture icon in center of picture placeholder &gt; Navigate to image &gt; Insert</a:t>
            </a:r>
          </a:p>
          <a:p>
            <a:pPr marL="257175" indent="-257175" algn="l">
              <a:buFont typeface="+mj-lt"/>
              <a:buAutoNum type="arabicPeriod"/>
            </a:pPr>
            <a:r>
              <a:rPr lang="en-US" sz="1050"/>
              <a:t>Right click on Slide Thumbnail &gt; Hit Reset</a:t>
            </a:r>
            <a:br>
              <a:rPr lang="en-US" sz="1050"/>
            </a:br>
            <a:br>
              <a:rPr lang="en-US" sz="1050"/>
            </a:br>
            <a:r>
              <a:rPr lang="en-US" sz="105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6" name="Rectangle 15">
            <a:extLst>
              <a:ext uri="{FF2B5EF4-FFF2-40B4-BE49-F238E27FC236}">
                <a16:creationId xmlns:a16="http://schemas.microsoft.com/office/drawing/2014/main" id="{F821BB3F-CBC9-45BD-BE44-5074087344C5}"/>
              </a:ext>
            </a:extLst>
          </p:cNvPr>
          <p:cNvSpPr/>
          <p:nvPr userDrawn="1"/>
        </p:nvSpPr>
        <p:spPr bwMode="gray">
          <a:xfrm>
            <a:off x="922020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050"/>
              <a:t>4 STEPS to customizing this title slide</a:t>
            </a:r>
          </a:p>
          <a:p>
            <a:pPr marL="257175" indent="-257175" algn="l">
              <a:buFont typeface="+mj-lt"/>
              <a:buAutoNum type="arabicPeriod"/>
            </a:pPr>
            <a:r>
              <a:rPr lang="en-US" sz="1050"/>
              <a:t>Right click on presentation title placeholder &gt; Send to Back</a:t>
            </a:r>
          </a:p>
          <a:p>
            <a:pPr marL="257175" indent="-257175" algn="l">
              <a:buFont typeface="+mj-lt"/>
              <a:buAutoNum type="arabicPeriod"/>
            </a:pPr>
            <a:r>
              <a:rPr lang="en-US" sz="1050"/>
              <a:t>Select white gradient overlay &gt; Send to Back</a:t>
            </a:r>
          </a:p>
          <a:p>
            <a:pPr marL="257175" indent="-257175" algn="l">
              <a:buFont typeface="+mj-lt"/>
              <a:buAutoNum type="arabicPeriod"/>
            </a:pPr>
            <a:r>
              <a:rPr lang="en-US" sz="1050"/>
              <a:t>Click on Picture icon in center of picture placeholder &gt; Navigate to image &gt; Insert</a:t>
            </a:r>
          </a:p>
          <a:p>
            <a:pPr marL="257175" indent="-257175" algn="l">
              <a:buFont typeface="+mj-lt"/>
              <a:buAutoNum type="arabicPeriod"/>
            </a:pPr>
            <a:r>
              <a:rPr lang="en-US" sz="1050"/>
              <a:t>Right click on Slide Thumbnail &gt; Hit Reset</a:t>
            </a:r>
            <a:br>
              <a:rPr lang="en-US" sz="1050"/>
            </a:br>
            <a:br>
              <a:rPr lang="en-US" sz="1050"/>
            </a:br>
            <a:r>
              <a:rPr lang="en-US" sz="105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4" name="Date Placeholder 3">
            <a:extLst>
              <a:ext uri="{FF2B5EF4-FFF2-40B4-BE49-F238E27FC236}">
                <a16:creationId xmlns:a16="http://schemas.microsoft.com/office/drawing/2014/main" id="{6C189E88-7755-437F-A367-C0D1CAAA7DB7}"/>
              </a:ext>
            </a:extLst>
          </p:cNvPr>
          <p:cNvSpPr>
            <a:spLocks noGrp="1"/>
          </p:cNvSpPr>
          <p:nvPr>
            <p:ph type="dt" sz="half" idx="18"/>
          </p:nvPr>
        </p:nvSpPr>
        <p:spPr/>
        <p:txBody>
          <a:bodyPr/>
          <a:lstStyle/>
          <a:p>
            <a:fld id="{FA30CA33-0408-7843-BED9-E167C47D3192}" type="datetime1">
              <a:rPr lang="en-US" smtClean="0"/>
              <a:t>6/24/2020</a:t>
            </a:fld>
            <a:endParaRPr lang="en-US"/>
          </a:p>
        </p:txBody>
      </p:sp>
      <p:sp>
        <p:nvSpPr>
          <p:cNvPr id="24" name="Text Placeholder 23">
            <a:extLst>
              <a:ext uri="{FF2B5EF4-FFF2-40B4-BE49-F238E27FC236}">
                <a16:creationId xmlns:a16="http://schemas.microsoft.com/office/drawing/2014/main" id="{0F992B04-FE0A-48EA-A5CC-B98E75A5F90D}"/>
              </a:ext>
            </a:extLst>
          </p:cNvPr>
          <p:cNvSpPr>
            <a:spLocks noGrp="1" noChangeAspect="1"/>
          </p:cNvSpPr>
          <p:nvPr>
            <p:ph type="body" sz="quarter" idx="19" hasCustomPrompt="1"/>
          </p:nvPr>
        </p:nvSpPr>
        <p:spPr>
          <a:xfrm>
            <a:off x="264834" y="4346803"/>
            <a:ext cx="1639611" cy="500734"/>
          </a:xfrm>
          <a:blipFill>
            <a:blip r:embed="rId2"/>
            <a:stretch>
              <a:fillRect/>
            </a:stretch>
          </a:blipFill>
        </p:spPr>
        <p:txBody>
          <a:bodyPr/>
          <a:lstStyle>
            <a:lvl1pPr>
              <a:defRPr/>
            </a:lvl1pPr>
          </a:lstStyle>
          <a:p>
            <a:pPr lvl="0"/>
            <a:r>
              <a:rPr lang="en-US"/>
              <a:t> </a:t>
            </a:r>
          </a:p>
        </p:txBody>
      </p:sp>
      <p:sp>
        <p:nvSpPr>
          <p:cNvPr id="25" name="Rectangle 24">
            <a:extLst>
              <a:ext uri="{FF2B5EF4-FFF2-40B4-BE49-F238E27FC236}">
                <a16:creationId xmlns:a16="http://schemas.microsoft.com/office/drawing/2014/main" id="{0519D5C0-3E30-4D27-B93A-DE8877DFA135}"/>
              </a:ext>
            </a:extLst>
          </p:cNvPr>
          <p:cNvSpPr/>
          <p:nvPr userDrawn="1"/>
        </p:nvSpPr>
        <p:spPr bwMode="gray">
          <a:xfrm>
            <a:off x="10858500" y="-4420"/>
            <a:ext cx="16383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05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9835152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B9B12D-92C4-3B43-B1D8-9965D43BF638}" type="datetime1">
              <a:rPr lang="en-US" smtClean="0"/>
              <a:t>6/24/2020</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278197591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5" y="13692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0" y="13692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3B22B7-E70D-5C40-876F-2AAFEE548D55}" type="datetime1">
              <a:rPr lang="en-US" smtClean="0"/>
              <a:t>6/24/2020</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63716508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Content Placeholder 2"/>
          <p:cNvSpPr>
            <a:spLocks noGrp="1"/>
          </p:cNvSpPr>
          <p:nvPr>
            <p:ph sz="half" idx="1" hasCustomPrompt="1"/>
          </p:nvPr>
        </p:nvSpPr>
        <p:spPr>
          <a:xfrm>
            <a:off x="371475" y="1369219"/>
            <a:ext cx="4143375"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29150" y="1369219"/>
            <a:ext cx="4245429" cy="3059906"/>
          </a:xfrm>
        </p:spPr>
        <p:txBody>
          <a:bodyPr/>
          <a:lstStyle>
            <a:lvl1pPr>
              <a:defRPr/>
            </a:lvl1pPr>
          </a:lstStyle>
          <a:p>
            <a:pPr lvl="0"/>
            <a:r>
              <a:rPr lang="en-US"/>
              <a:t>Click to type text. To change text formatting (approved color, size, bullets),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7F0BFFF-AA19-A248-B278-6D3F06A4B752}" type="datetime1">
              <a:rPr lang="en-US" smtClean="0"/>
              <a:t>6/24/2020</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371476" y="838712"/>
            <a:ext cx="4126706" cy="369094"/>
          </a:xfrm>
        </p:spPr>
        <p:txBody>
          <a:bodyPr anchor="t"/>
          <a:lstStyle>
            <a:lvl1pPr marL="0" indent="0">
              <a:buNone/>
              <a:defRPr sz="195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Short subhead</a:t>
            </a:r>
          </a:p>
        </p:txBody>
      </p:sp>
      <p:sp>
        <p:nvSpPr>
          <p:cNvPr id="10" name="Text Placeholder 4"/>
          <p:cNvSpPr>
            <a:spLocks noGrp="1"/>
          </p:cNvSpPr>
          <p:nvPr>
            <p:ph type="body" sz="quarter" idx="3" hasCustomPrompt="1"/>
          </p:nvPr>
        </p:nvSpPr>
        <p:spPr>
          <a:xfrm>
            <a:off x="4629150" y="838712"/>
            <a:ext cx="4229100" cy="369094"/>
          </a:xfrm>
        </p:spPr>
        <p:txBody>
          <a:bodyPr anchor="t"/>
          <a:lstStyle>
            <a:lvl1pPr marL="0" indent="0">
              <a:buNone/>
              <a:defRPr sz="195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Short subhead</a:t>
            </a:r>
          </a:p>
        </p:txBody>
      </p:sp>
    </p:spTree>
    <p:extLst>
      <p:ext uri="{BB962C8B-B14F-4D97-AF65-F5344CB8AC3E}">
        <p14:creationId xmlns:p14="http://schemas.microsoft.com/office/powerpoint/2010/main" val="2665253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2004" y="218513"/>
            <a:ext cx="8741257" cy="674749"/>
          </a:xfrm>
        </p:spPr>
        <p:txBody>
          <a:bodyPr/>
          <a:lstStyle/>
          <a:p>
            <a:r>
              <a:rPr lang="en-US"/>
              <a:t>Click to edit Master title style</a:t>
            </a:r>
          </a:p>
        </p:txBody>
      </p:sp>
      <p:sp>
        <p:nvSpPr>
          <p:cNvPr id="6" name="Text Placeholder 5"/>
          <p:cNvSpPr>
            <a:spLocks noGrp="1"/>
          </p:cNvSpPr>
          <p:nvPr>
            <p:ph type="body" sz="quarter" idx="10"/>
          </p:nvPr>
        </p:nvSpPr>
        <p:spPr>
          <a:xfrm>
            <a:off x="202004" y="890739"/>
            <a:ext cx="8741257" cy="1409320"/>
          </a:xfrm>
        </p:spPr>
        <p:txBody>
          <a:bodyPr lIns="120390" rIns="120390"/>
          <a:lstStyle>
            <a:lvl1pPr marL="0" indent="0">
              <a:buNone/>
              <a:defRPr>
                <a:gradFill>
                  <a:gsLst>
                    <a:gs pos="1250">
                      <a:schemeClr val="tx1"/>
                    </a:gs>
                    <a:gs pos="99000">
                      <a:schemeClr val="tx1"/>
                    </a:gs>
                  </a:gsLst>
                  <a:lin ang="5400000" scaled="0"/>
                </a:gradFill>
              </a:defRPr>
            </a:lvl1pPr>
            <a:lvl2pPr marL="0" indent="0">
              <a:buFontTx/>
              <a:buNone/>
              <a:defRPr sz="1400"/>
            </a:lvl2pPr>
            <a:lvl3pPr marL="125390" indent="0">
              <a:buNone/>
              <a:defRPr/>
            </a:lvl3pPr>
            <a:lvl4pPr marL="250785" indent="0">
              <a:buNone/>
              <a:defRPr/>
            </a:lvl4pPr>
            <a:lvl5pPr marL="376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280698390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66CCC73E-47F9-FC40-A96F-1496DECD9ED4}" type="datetime1">
              <a:rPr lang="en-US" smtClean="0"/>
              <a:t>6/24/2020</a:t>
            </a:fld>
            <a:endParaRPr lang="en-US"/>
          </a:p>
        </p:txBody>
      </p:sp>
      <p:sp>
        <p:nvSpPr>
          <p:cNvPr id="5" name="Slide Number Placeholder 4"/>
          <p:cNvSpPr>
            <a:spLocks noGrp="1"/>
          </p:cNvSpPr>
          <p:nvPr>
            <p:ph type="sldNum" sz="quarter" idx="12"/>
          </p:nvPr>
        </p:nvSpPr>
        <p:spPr>
          <a:xfrm>
            <a:off x="8415337" y="4865237"/>
            <a:ext cx="459242" cy="273844"/>
          </a:xfrm>
        </p:spPr>
        <p:txBody>
          <a:bodyPr/>
          <a:lstStyle/>
          <a:p>
            <a:fld id="{3310D8EA-3107-4873-B9AB-DD7D3E79053A}" type="slidenum">
              <a:rPr lang="en-US" smtClean="0"/>
              <a:t>‹#›</a:t>
            </a:fld>
            <a:endParaRPr lang="en-US"/>
          </a:p>
        </p:txBody>
      </p:sp>
      <p:sp>
        <p:nvSpPr>
          <p:cNvPr id="7" name="Footer Placeholder 4"/>
          <p:cNvSpPr>
            <a:spLocks noGrp="1"/>
          </p:cNvSpPr>
          <p:nvPr>
            <p:ph type="ftr" sz="quarter" idx="3"/>
          </p:nvPr>
        </p:nvSpPr>
        <p:spPr bwMode="gray">
          <a:xfrm>
            <a:off x="3971925" y="4865237"/>
            <a:ext cx="4443412" cy="273844"/>
          </a:xfrm>
          <a:prstGeom prst="rect">
            <a:avLst/>
          </a:prstGeom>
        </p:spPr>
        <p:txBody>
          <a:bodyPr vert="horz" lIns="0" tIns="0" rIns="0" bIns="0" rtlCol="0" anchor="ctr"/>
          <a:lstStyle>
            <a:lvl1pPr algn="ctr">
              <a:defRPr sz="675">
                <a:solidFill>
                  <a:schemeClr val="tx1">
                    <a:tint val="75000"/>
                  </a:schemeClr>
                </a:solidFill>
              </a:defRPr>
            </a:lvl1pPr>
          </a:lstStyle>
          <a:p>
            <a:r>
              <a:rPr lang="en-US"/>
              <a:t>Confidential property of Optum. Do not distribute or reproduce without express permission from Optum.</a:t>
            </a:r>
          </a:p>
        </p:txBody>
      </p:sp>
    </p:spTree>
    <p:extLst>
      <p:ext uri="{BB962C8B-B14F-4D97-AF65-F5344CB8AC3E}">
        <p14:creationId xmlns:p14="http://schemas.microsoft.com/office/powerpoint/2010/main" val="132644132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362DF9DB-8334-D945-AB69-E456494DD0B0}"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Tree>
    <p:extLst>
      <p:ext uri="{BB962C8B-B14F-4D97-AF65-F5344CB8AC3E}">
        <p14:creationId xmlns:p14="http://schemas.microsoft.com/office/powerpoint/2010/main" val="413177602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Type insightful headline in sentence case | One line</a:t>
            </a:r>
          </a:p>
        </p:txBody>
      </p:sp>
      <p:sp>
        <p:nvSpPr>
          <p:cNvPr id="3" name="Date Placeholder 2"/>
          <p:cNvSpPr>
            <a:spLocks noGrp="1"/>
          </p:cNvSpPr>
          <p:nvPr>
            <p:ph type="dt" sz="half" idx="10"/>
          </p:nvPr>
        </p:nvSpPr>
        <p:spPr/>
        <p:txBody>
          <a:bodyPr/>
          <a:lstStyle/>
          <a:p>
            <a:fld id="{FBE6979F-CB61-594E-83EE-7A39EC78DBD5}"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10" name="Text Placeholder 9"/>
          <p:cNvSpPr>
            <a:spLocks noGrp="1"/>
          </p:cNvSpPr>
          <p:nvPr>
            <p:ph type="body" sz="quarter" idx="14" hasCustomPrompt="1"/>
          </p:nvPr>
        </p:nvSpPr>
        <p:spPr>
          <a:xfrm>
            <a:off x="1139675" y="1371600"/>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878922" y="1371600"/>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683111" y="1371600"/>
            <a:ext cx="1399032"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a:t>Place icon here. To hide this text, place cursor then hit space bar. Duplicate or delete as needed.</a:t>
            </a:r>
          </a:p>
        </p:txBody>
      </p:sp>
      <p:sp>
        <p:nvSpPr>
          <p:cNvPr id="13" name="Content Placeholder 2"/>
          <p:cNvSpPr>
            <a:spLocks noGrp="1"/>
          </p:cNvSpPr>
          <p:nvPr>
            <p:ph sz="half" idx="1" hasCustomPrompt="1"/>
          </p:nvPr>
        </p:nvSpPr>
        <p:spPr>
          <a:xfrm>
            <a:off x="588385" y="3301267"/>
            <a:ext cx="2501612" cy="1127857"/>
          </a:xfrm>
        </p:spPr>
        <p:txBody>
          <a:bodyPr/>
          <a:lstStyle>
            <a:lvl1pPr>
              <a:defRPr sz="1200">
                <a:solidFill>
                  <a:schemeClr val="tx2"/>
                </a:solidFill>
              </a:defRPr>
            </a:lvl1pPr>
            <a:lvl2pPr marL="171450" indent="-171450">
              <a:buFont typeface="Arial" panose="020B0604020202020204" pitchFamily="34" charset="0"/>
              <a:buChar char="•"/>
              <a:defRPr sz="1200"/>
            </a:lvl2pPr>
            <a:lvl3pPr marL="342900" indent="-171450">
              <a:buClr>
                <a:schemeClr val="tx1"/>
              </a:buClr>
              <a:buFont typeface="Arial" panose="020B0604020202020204" pitchFamily="34" charset="0"/>
              <a:buChar char="−"/>
              <a:defRPr sz="1200"/>
            </a:lvl3pPr>
            <a:lvl4pPr marL="515541" indent="-172641">
              <a:buFont typeface="Arial" panose="020B0604020202020204" pitchFamily="34" charset="0"/>
              <a:buChar char="•"/>
              <a:defRPr sz="1200"/>
            </a:lvl4pPr>
            <a:lvl5pPr>
              <a:defRPr sz="1050"/>
            </a:lvl5pPr>
          </a:lstStyle>
          <a:p>
            <a:pPr lvl="0"/>
            <a:r>
              <a:rPr lang="en-US"/>
              <a:t>Type 16 pt gray text max three lines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3327632" y="3301267"/>
            <a:ext cx="2501612" cy="1127857"/>
          </a:xfrm>
        </p:spPr>
        <p:txBody>
          <a:bodyPr/>
          <a:lstStyle>
            <a:lvl1pPr>
              <a:defRPr sz="1200">
                <a:solidFill>
                  <a:schemeClr val="tx2"/>
                </a:solidFill>
              </a:defRPr>
            </a:lvl1pPr>
            <a:lvl2pPr marL="171450" indent="-171450">
              <a:buFont typeface="Arial" panose="020B0604020202020204" pitchFamily="34" charset="0"/>
              <a:buChar char="•"/>
              <a:defRPr sz="1200"/>
            </a:lvl2pPr>
            <a:lvl3pPr marL="342900" indent="-171450">
              <a:buClr>
                <a:schemeClr val="tx1"/>
              </a:buClr>
              <a:buFont typeface="Arial" panose="020B0604020202020204" pitchFamily="34" charset="0"/>
              <a:buChar char="−"/>
              <a:defRPr sz="1200"/>
            </a:lvl3pPr>
            <a:lvl4pPr marL="515541" indent="-172641">
              <a:buFont typeface="Arial" panose="020B0604020202020204" pitchFamily="34" charset="0"/>
              <a:buChar char="•"/>
              <a:defRPr sz="1200"/>
            </a:lvl4pPr>
            <a:lvl5pPr>
              <a:defRPr sz="105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6131821" y="3301267"/>
            <a:ext cx="2501612" cy="1127857"/>
          </a:xfrm>
        </p:spPr>
        <p:txBody>
          <a:bodyPr/>
          <a:lstStyle>
            <a:lvl1pPr>
              <a:defRPr sz="1200">
                <a:solidFill>
                  <a:schemeClr val="tx2"/>
                </a:solidFill>
              </a:defRPr>
            </a:lvl1pPr>
            <a:lvl2pPr marL="171450" indent="-171450">
              <a:buFont typeface="Arial" panose="020B0604020202020204" pitchFamily="34" charset="0"/>
              <a:buChar char="•"/>
              <a:defRPr sz="1200"/>
            </a:lvl2pPr>
            <a:lvl3pPr marL="342900" indent="-171450">
              <a:buClr>
                <a:schemeClr val="tx1"/>
              </a:buClr>
              <a:buFont typeface="Arial" panose="020B0604020202020204" pitchFamily="34" charset="0"/>
              <a:buChar char="−"/>
              <a:defRPr sz="1200"/>
            </a:lvl3pPr>
            <a:lvl4pPr marL="515541" indent="-172641">
              <a:buFont typeface="Arial" panose="020B0604020202020204" pitchFamily="34" charset="0"/>
              <a:buChar char="•"/>
              <a:defRPr sz="1200"/>
            </a:lvl4pPr>
            <a:lvl5pPr>
              <a:defRPr sz="1050"/>
            </a:lvl5pPr>
          </a:lstStyle>
          <a:p>
            <a:pPr lvl="0"/>
            <a:r>
              <a:rPr lang="en-US"/>
              <a:t>Type 16 pt gray text max three lines </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588385" y="2901554"/>
            <a:ext cx="2501612" cy="342900"/>
          </a:xfrm>
        </p:spPr>
        <p:txBody>
          <a:bodyPr/>
          <a:lstStyle>
            <a:lvl1pPr>
              <a:defRPr sz="1200">
                <a:solidFill>
                  <a:schemeClr val="accent1"/>
                </a:solidFill>
              </a:defRPr>
            </a:lvl1pPr>
          </a:lstStyle>
          <a:p>
            <a:pPr lvl="0"/>
            <a:r>
              <a:rPr lang="en-US"/>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3327632" y="2899005"/>
            <a:ext cx="2501612" cy="342900"/>
          </a:xfrm>
        </p:spPr>
        <p:txBody>
          <a:bodyPr/>
          <a:lstStyle>
            <a:lvl1pPr>
              <a:defRPr sz="1200">
                <a:solidFill>
                  <a:schemeClr val="accent1"/>
                </a:solidFill>
              </a:defRPr>
            </a:lvl1pPr>
          </a:lstStyle>
          <a:p>
            <a:pPr lvl="0"/>
            <a:r>
              <a:rPr lang="en-US"/>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6131821" y="2899005"/>
            <a:ext cx="2501612" cy="342900"/>
          </a:xfrm>
        </p:spPr>
        <p:txBody>
          <a:bodyPr/>
          <a:lstStyle>
            <a:lvl1pPr>
              <a:defRPr sz="1200">
                <a:solidFill>
                  <a:schemeClr val="accent1"/>
                </a:solidFill>
              </a:defRPr>
            </a:lvl1pPr>
          </a:lstStyle>
          <a:p>
            <a:pPr lvl="0"/>
            <a:r>
              <a:rPr lang="en-US"/>
              <a:t>Type subhead in 16 pt orange | Max two lines</a:t>
            </a:r>
          </a:p>
        </p:txBody>
      </p:sp>
    </p:spTree>
    <p:extLst>
      <p:ext uri="{BB962C8B-B14F-4D97-AF65-F5344CB8AC3E}">
        <p14:creationId xmlns:p14="http://schemas.microsoft.com/office/powerpoint/2010/main" val="1915045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 Type insightful headline in sentence case | One line</a:t>
            </a:r>
          </a:p>
        </p:txBody>
      </p:sp>
      <p:sp>
        <p:nvSpPr>
          <p:cNvPr id="3" name="Date Placeholder 2"/>
          <p:cNvSpPr>
            <a:spLocks noGrp="1"/>
          </p:cNvSpPr>
          <p:nvPr>
            <p:ph type="dt" sz="half" idx="10"/>
          </p:nvPr>
        </p:nvSpPr>
        <p:spPr/>
        <p:txBody>
          <a:bodyPr/>
          <a:lstStyle/>
          <a:p>
            <a:fld id="{A131AD87-B724-594E-98FD-35F8EA8B27DF}"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598"/>
            <a:ext cx="1645920" cy="497681"/>
          </a:xfrm>
          <a:solidFill>
            <a:schemeClr val="tx2"/>
          </a:solidFill>
        </p:spPr>
        <p:txBody>
          <a:bodyPr lIns="137160" anchor="ctr"/>
          <a:lstStyle>
            <a:lvl1pPr algn="l">
              <a:lnSpc>
                <a:spcPct val="90000"/>
              </a:lnSpc>
              <a:spcBef>
                <a:spcPts val="0"/>
              </a:spcBef>
              <a:spcAft>
                <a:spcPts val="0"/>
              </a:spcAft>
              <a:defRPr sz="135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085635" y="1371599"/>
            <a:ext cx="1645920" cy="497681"/>
          </a:xfrm>
          <a:solidFill>
            <a:schemeClr val="accent2"/>
          </a:solidFill>
        </p:spPr>
        <p:txBody>
          <a:bodyPr lIns="137160" anchor="ctr"/>
          <a:lstStyle>
            <a:lvl1pPr>
              <a:lnSpc>
                <a:spcPct val="90000"/>
              </a:lnSpc>
              <a:spcBef>
                <a:spcPts val="0"/>
              </a:spcBef>
              <a:spcAft>
                <a:spcPts val="0"/>
              </a:spcAft>
              <a:defRPr sz="135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3799796" y="1371599"/>
            <a:ext cx="1645920" cy="497681"/>
          </a:xfrm>
          <a:solidFill>
            <a:schemeClr val="accent4"/>
          </a:solidFill>
        </p:spPr>
        <p:txBody>
          <a:bodyPr lIns="137160" anchor="ctr"/>
          <a:lstStyle>
            <a:lvl1pPr>
              <a:lnSpc>
                <a:spcPct val="90000"/>
              </a:lnSpc>
              <a:spcBef>
                <a:spcPts val="0"/>
              </a:spcBef>
              <a:spcAft>
                <a:spcPts val="0"/>
              </a:spcAft>
              <a:defRPr sz="135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5513956" y="1371599"/>
            <a:ext cx="1645920" cy="497681"/>
          </a:xfrm>
          <a:solidFill>
            <a:schemeClr val="accent1"/>
          </a:solidFill>
        </p:spPr>
        <p:txBody>
          <a:bodyPr lIns="137160" anchor="ctr"/>
          <a:lstStyle>
            <a:lvl1pPr>
              <a:lnSpc>
                <a:spcPct val="90000"/>
              </a:lnSpc>
              <a:spcBef>
                <a:spcPts val="0"/>
              </a:spcBef>
              <a:spcAft>
                <a:spcPts val="0"/>
              </a:spcAft>
              <a:defRPr sz="1350">
                <a:solidFill>
                  <a:schemeClr val="bg1"/>
                </a:solidFill>
              </a:defRPr>
            </a:lvl1pPr>
          </a:lstStyle>
          <a:p>
            <a:pPr lvl="0"/>
            <a:r>
              <a:rPr lang="en-US"/>
              <a:t>Header</a:t>
            </a:r>
          </a:p>
        </p:txBody>
      </p:sp>
      <p:sp>
        <p:nvSpPr>
          <p:cNvPr id="30" name="Text Placeholder 7"/>
          <p:cNvSpPr>
            <a:spLocks noGrp="1"/>
          </p:cNvSpPr>
          <p:nvPr>
            <p:ph type="body" sz="quarter" idx="18" hasCustomPrompt="1"/>
          </p:nvPr>
        </p:nvSpPr>
        <p:spPr>
          <a:xfrm>
            <a:off x="7228115" y="1371599"/>
            <a:ext cx="1645920" cy="497681"/>
          </a:xfrm>
          <a:solidFill>
            <a:srgbClr val="A22B38"/>
          </a:solidFill>
        </p:spPr>
        <p:txBody>
          <a:bodyPr lIns="137160" anchor="ctr"/>
          <a:lstStyle>
            <a:lvl1pPr>
              <a:lnSpc>
                <a:spcPct val="90000"/>
              </a:lnSpc>
              <a:spcBef>
                <a:spcPts val="0"/>
              </a:spcBef>
              <a:spcAft>
                <a:spcPts val="0"/>
              </a:spcAft>
              <a:defRPr sz="135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085635"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379979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551395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
        <p:nvSpPr>
          <p:cNvPr id="35" name="Text Placeholder 7"/>
          <p:cNvSpPr>
            <a:spLocks noGrp="1"/>
          </p:cNvSpPr>
          <p:nvPr>
            <p:ph type="body" sz="quarter" idx="23" hasCustomPrompt="1"/>
          </p:nvPr>
        </p:nvSpPr>
        <p:spPr>
          <a:xfrm>
            <a:off x="722811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Tree>
    <p:extLst>
      <p:ext uri="{BB962C8B-B14F-4D97-AF65-F5344CB8AC3E}">
        <p14:creationId xmlns:p14="http://schemas.microsoft.com/office/powerpoint/2010/main" val="106867881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Column | Type insightful headline in sentence case | One line</a:t>
            </a:r>
          </a:p>
        </p:txBody>
      </p:sp>
      <p:sp>
        <p:nvSpPr>
          <p:cNvPr id="3" name="Date Placeholder 2"/>
          <p:cNvSpPr>
            <a:spLocks noGrp="1"/>
          </p:cNvSpPr>
          <p:nvPr>
            <p:ph type="dt" sz="half" idx="10"/>
          </p:nvPr>
        </p:nvSpPr>
        <p:spPr/>
        <p:txBody>
          <a:bodyPr/>
          <a:lstStyle/>
          <a:p>
            <a:fld id="{17D79F98-2828-F343-AAD4-254357817DCF}"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598"/>
            <a:ext cx="2057400" cy="497681"/>
          </a:xfrm>
          <a:solidFill>
            <a:schemeClr val="tx2"/>
          </a:solidFill>
        </p:spPr>
        <p:txBody>
          <a:bodyPr lIns="137160" anchor="ctr"/>
          <a:lstStyle>
            <a:lvl1pPr algn="l">
              <a:lnSpc>
                <a:spcPct val="90000"/>
              </a:lnSpc>
              <a:spcBef>
                <a:spcPts val="0"/>
              </a:spcBef>
              <a:spcAft>
                <a:spcPts val="0"/>
              </a:spcAft>
              <a:defRPr sz="135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2517436" y="1371599"/>
            <a:ext cx="2057400" cy="497681"/>
          </a:xfrm>
          <a:solidFill>
            <a:schemeClr val="accent2"/>
          </a:solidFill>
        </p:spPr>
        <p:txBody>
          <a:bodyPr lIns="137160" anchor="ctr"/>
          <a:lstStyle>
            <a:lvl1pPr>
              <a:lnSpc>
                <a:spcPct val="90000"/>
              </a:lnSpc>
              <a:spcBef>
                <a:spcPts val="0"/>
              </a:spcBef>
              <a:spcAft>
                <a:spcPts val="0"/>
              </a:spcAft>
              <a:defRPr sz="135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4663397" y="1371599"/>
            <a:ext cx="2057400" cy="497681"/>
          </a:xfrm>
          <a:solidFill>
            <a:schemeClr val="accent4"/>
          </a:solidFill>
        </p:spPr>
        <p:txBody>
          <a:bodyPr lIns="137160" anchor="ctr"/>
          <a:lstStyle>
            <a:lvl1pPr>
              <a:lnSpc>
                <a:spcPct val="90000"/>
              </a:lnSpc>
              <a:spcBef>
                <a:spcPts val="0"/>
              </a:spcBef>
              <a:spcAft>
                <a:spcPts val="0"/>
              </a:spcAft>
              <a:defRPr sz="1350">
                <a:solidFill>
                  <a:schemeClr val="bg1"/>
                </a:solidFill>
              </a:defRPr>
            </a:lvl1pPr>
          </a:lstStyle>
          <a:p>
            <a:pPr lvl="0"/>
            <a:r>
              <a:rPr lang="en-US"/>
              <a:t>Header</a:t>
            </a:r>
          </a:p>
        </p:txBody>
      </p:sp>
      <p:sp>
        <p:nvSpPr>
          <p:cNvPr id="29" name="Text Placeholder 7"/>
          <p:cNvSpPr>
            <a:spLocks noGrp="1"/>
          </p:cNvSpPr>
          <p:nvPr>
            <p:ph type="body" sz="quarter" idx="17" hasCustomPrompt="1"/>
          </p:nvPr>
        </p:nvSpPr>
        <p:spPr>
          <a:xfrm>
            <a:off x="6809357" y="1371599"/>
            <a:ext cx="2057400" cy="497681"/>
          </a:xfrm>
          <a:solidFill>
            <a:schemeClr val="accent1"/>
          </a:solidFill>
        </p:spPr>
        <p:txBody>
          <a:bodyPr lIns="137160" anchor="ctr"/>
          <a:lstStyle>
            <a:lvl1pPr>
              <a:lnSpc>
                <a:spcPct val="90000"/>
              </a:lnSpc>
              <a:spcBef>
                <a:spcPts val="0"/>
              </a:spcBef>
              <a:spcAft>
                <a:spcPts val="0"/>
              </a:spcAft>
              <a:defRPr sz="135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2517436"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4663397"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
        <p:nvSpPr>
          <p:cNvPr id="34" name="Text Placeholder 7"/>
          <p:cNvSpPr>
            <a:spLocks noGrp="1"/>
          </p:cNvSpPr>
          <p:nvPr>
            <p:ph type="body" sz="quarter" idx="22" hasCustomPrompt="1"/>
          </p:nvPr>
        </p:nvSpPr>
        <p:spPr>
          <a:xfrm>
            <a:off x="6809357"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Tree>
    <p:extLst>
      <p:ext uri="{BB962C8B-B14F-4D97-AF65-F5344CB8AC3E}">
        <p14:creationId xmlns:p14="http://schemas.microsoft.com/office/powerpoint/2010/main" val="275071031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Column | Type insightful headline in sentence case | One line</a:t>
            </a:r>
          </a:p>
        </p:txBody>
      </p:sp>
      <p:sp>
        <p:nvSpPr>
          <p:cNvPr id="3" name="Date Placeholder 2"/>
          <p:cNvSpPr>
            <a:spLocks noGrp="1"/>
          </p:cNvSpPr>
          <p:nvPr>
            <p:ph type="dt" sz="half" idx="10"/>
          </p:nvPr>
        </p:nvSpPr>
        <p:spPr/>
        <p:txBody>
          <a:bodyPr/>
          <a:lstStyle/>
          <a:p>
            <a:fld id="{BC942B76-AB4F-F14C-83C8-F25C5E51E2AB}"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598"/>
            <a:ext cx="2743200" cy="497681"/>
          </a:xfrm>
          <a:solidFill>
            <a:schemeClr val="tx2"/>
          </a:solidFill>
        </p:spPr>
        <p:txBody>
          <a:bodyPr lIns="137160" anchor="ctr"/>
          <a:lstStyle>
            <a:lvl1pPr algn="l">
              <a:lnSpc>
                <a:spcPct val="90000"/>
              </a:lnSpc>
              <a:spcBef>
                <a:spcPts val="0"/>
              </a:spcBef>
              <a:spcAft>
                <a:spcPts val="0"/>
              </a:spcAft>
              <a:defRPr sz="1350">
                <a:solidFill>
                  <a:schemeClr val="bg1"/>
                </a:solidFill>
              </a:defRPr>
            </a:lvl1pPr>
          </a:lstStyle>
          <a:p>
            <a:pPr lvl="0"/>
            <a:r>
              <a:rPr lang="en-US"/>
              <a:t>Header</a:t>
            </a:r>
          </a:p>
        </p:txBody>
      </p:sp>
      <p:sp>
        <p:nvSpPr>
          <p:cNvPr id="27" name="Text Placeholder 7"/>
          <p:cNvSpPr>
            <a:spLocks noGrp="1"/>
          </p:cNvSpPr>
          <p:nvPr>
            <p:ph type="body" sz="quarter" idx="15" hasCustomPrompt="1"/>
          </p:nvPr>
        </p:nvSpPr>
        <p:spPr>
          <a:xfrm>
            <a:off x="3252220" y="1371598"/>
            <a:ext cx="2743200" cy="497681"/>
          </a:xfrm>
          <a:solidFill>
            <a:schemeClr val="accent2"/>
          </a:solidFill>
        </p:spPr>
        <p:txBody>
          <a:bodyPr lIns="137160" anchor="ctr"/>
          <a:lstStyle>
            <a:lvl1pPr>
              <a:lnSpc>
                <a:spcPct val="90000"/>
              </a:lnSpc>
              <a:spcBef>
                <a:spcPts val="0"/>
              </a:spcBef>
              <a:spcAft>
                <a:spcPts val="0"/>
              </a:spcAft>
              <a:defRPr sz="135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6132964" y="1371598"/>
            <a:ext cx="2743200" cy="497681"/>
          </a:xfrm>
          <a:solidFill>
            <a:schemeClr val="accent4"/>
          </a:solidFill>
        </p:spPr>
        <p:txBody>
          <a:bodyPr lIns="137160" anchor="ctr"/>
          <a:lstStyle>
            <a:lvl1pPr>
              <a:lnSpc>
                <a:spcPct val="90000"/>
              </a:lnSpc>
              <a:spcBef>
                <a:spcPts val="0"/>
              </a:spcBef>
              <a:spcAft>
                <a:spcPts val="0"/>
              </a:spcAft>
              <a:defRPr sz="135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5"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
        <p:nvSpPr>
          <p:cNvPr id="32" name="Text Placeholder 7"/>
          <p:cNvSpPr>
            <a:spLocks noGrp="1"/>
          </p:cNvSpPr>
          <p:nvPr>
            <p:ph type="body" sz="quarter" idx="20" hasCustomPrompt="1"/>
          </p:nvPr>
        </p:nvSpPr>
        <p:spPr>
          <a:xfrm>
            <a:off x="3252220"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6132964"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Tree>
    <p:extLst>
      <p:ext uri="{BB962C8B-B14F-4D97-AF65-F5344CB8AC3E}">
        <p14:creationId xmlns:p14="http://schemas.microsoft.com/office/powerpoint/2010/main" val="50162774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Column | Type insightful headline in sentence case | One line</a:t>
            </a:r>
          </a:p>
        </p:txBody>
      </p:sp>
      <p:sp>
        <p:nvSpPr>
          <p:cNvPr id="3" name="Date Placeholder 2"/>
          <p:cNvSpPr>
            <a:spLocks noGrp="1"/>
          </p:cNvSpPr>
          <p:nvPr>
            <p:ph type="dt" sz="half" idx="10"/>
          </p:nvPr>
        </p:nvSpPr>
        <p:spPr/>
        <p:txBody>
          <a:bodyPr/>
          <a:lstStyle/>
          <a:p>
            <a:fld id="{DA0C1A62-0478-454C-A69B-F944B514978F}"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4" y="1371601"/>
            <a:ext cx="4114800" cy="497681"/>
          </a:xfrm>
          <a:solidFill>
            <a:schemeClr val="tx2"/>
          </a:solidFill>
        </p:spPr>
        <p:txBody>
          <a:bodyPr lIns="137160" anchor="ctr"/>
          <a:lstStyle>
            <a:lvl1pPr algn="l">
              <a:lnSpc>
                <a:spcPct val="90000"/>
              </a:lnSpc>
              <a:spcBef>
                <a:spcPts val="0"/>
              </a:spcBef>
              <a:spcAft>
                <a:spcPts val="0"/>
              </a:spcAft>
              <a:defRPr sz="1350">
                <a:solidFill>
                  <a:schemeClr val="bg1"/>
                </a:solidFill>
              </a:defRPr>
            </a:lvl1pPr>
          </a:lstStyle>
          <a:p>
            <a:pPr lvl="0"/>
            <a:r>
              <a:rPr lang="en-US"/>
              <a:t>Header</a:t>
            </a:r>
          </a:p>
        </p:txBody>
      </p:sp>
      <p:sp>
        <p:nvSpPr>
          <p:cNvPr id="28" name="Text Placeholder 7"/>
          <p:cNvSpPr>
            <a:spLocks noGrp="1"/>
          </p:cNvSpPr>
          <p:nvPr>
            <p:ph type="body" sz="quarter" idx="16" hasCustomPrompt="1"/>
          </p:nvPr>
        </p:nvSpPr>
        <p:spPr>
          <a:xfrm>
            <a:off x="4735284" y="1371598"/>
            <a:ext cx="4114800" cy="497681"/>
          </a:xfrm>
          <a:solidFill>
            <a:schemeClr val="accent2"/>
          </a:solidFill>
        </p:spPr>
        <p:txBody>
          <a:bodyPr lIns="137160" anchor="ctr"/>
          <a:lstStyle>
            <a:lvl1pPr>
              <a:lnSpc>
                <a:spcPct val="90000"/>
              </a:lnSpc>
              <a:spcBef>
                <a:spcPts val="0"/>
              </a:spcBef>
              <a:spcAft>
                <a:spcPts val="0"/>
              </a:spcAft>
              <a:defRPr sz="1350">
                <a:solidFill>
                  <a:schemeClr val="bg1"/>
                </a:solidFill>
              </a:defRPr>
            </a:lvl1pPr>
          </a:lstStyle>
          <a:p>
            <a:pPr lvl="0"/>
            <a:r>
              <a:rPr lang="en-US"/>
              <a:t>Header</a:t>
            </a:r>
          </a:p>
        </p:txBody>
      </p:sp>
      <p:sp>
        <p:nvSpPr>
          <p:cNvPr id="31" name="Text Placeholder 7"/>
          <p:cNvSpPr>
            <a:spLocks noGrp="1"/>
          </p:cNvSpPr>
          <p:nvPr>
            <p:ph type="body" sz="quarter" idx="19" hasCustomPrompt="1"/>
          </p:nvPr>
        </p:nvSpPr>
        <p:spPr>
          <a:xfrm>
            <a:off x="371474" y="1869279"/>
            <a:ext cx="41148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
        <p:nvSpPr>
          <p:cNvPr id="33" name="Text Placeholder 7"/>
          <p:cNvSpPr>
            <a:spLocks noGrp="1"/>
          </p:cNvSpPr>
          <p:nvPr>
            <p:ph type="body" sz="quarter" idx="21" hasCustomPrompt="1"/>
          </p:nvPr>
        </p:nvSpPr>
        <p:spPr>
          <a:xfrm>
            <a:off x="4735284" y="1869279"/>
            <a:ext cx="41148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350">
                <a:solidFill>
                  <a:schemeClr val="tx1"/>
                </a:solidFill>
              </a:defRPr>
            </a:lvl1pPr>
          </a:lstStyle>
          <a:p>
            <a:pPr lvl="0"/>
            <a:r>
              <a:rPr lang="en-US"/>
              <a:t>Text – add bullet if needed</a:t>
            </a:r>
          </a:p>
        </p:txBody>
      </p:sp>
    </p:spTree>
    <p:extLst>
      <p:ext uri="{BB962C8B-B14F-4D97-AF65-F5344CB8AC3E}">
        <p14:creationId xmlns:p14="http://schemas.microsoft.com/office/powerpoint/2010/main" val="42695035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2 Photo | Type insightful headline in sentence case | One line</a:t>
            </a:r>
          </a:p>
        </p:txBody>
      </p:sp>
      <p:sp>
        <p:nvSpPr>
          <p:cNvPr id="3" name="Date Placeholder 2"/>
          <p:cNvSpPr>
            <a:spLocks noGrp="1"/>
          </p:cNvSpPr>
          <p:nvPr>
            <p:ph type="dt" sz="half" idx="10"/>
          </p:nvPr>
        </p:nvSpPr>
        <p:spPr/>
        <p:txBody>
          <a:bodyPr/>
          <a:lstStyle/>
          <a:p>
            <a:fld id="{78BF5B44-9B8B-C34E-893E-6E1D3491FE15}"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393247" y="1371600"/>
            <a:ext cx="4178753"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1883228" y="3352800"/>
            <a:ext cx="2688771" cy="1076325"/>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4572000" y="1371600"/>
            <a:ext cx="4286250"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6169914" y="3352800"/>
            <a:ext cx="2688336" cy="1076325"/>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9194101"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05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33286148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3" y="1371600"/>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3 Photo | Type insightful headline in sentence case | One line</a:t>
            </a:r>
          </a:p>
        </p:txBody>
      </p:sp>
      <p:sp>
        <p:nvSpPr>
          <p:cNvPr id="3" name="Date Placeholder 2"/>
          <p:cNvSpPr>
            <a:spLocks noGrp="1"/>
          </p:cNvSpPr>
          <p:nvPr>
            <p:ph type="dt" sz="half" idx="10"/>
          </p:nvPr>
        </p:nvSpPr>
        <p:spPr/>
        <p:txBody>
          <a:bodyPr/>
          <a:lstStyle/>
          <a:p>
            <a:fld id="{8A753E66-661B-EC41-A926-211A5934B574}"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1653241" y="2905293"/>
            <a:ext cx="1558019" cy="1523832"/>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5" name="Picture Placeholder 8"/>
          <p:cNvSpPr>
            <a:spLocks noGrp="1"/>
          </p:cNvSpPr>
          <p:nvPr>
            <p:ph type="pic" sz="quarter" idx="23"/>
          </p:nvPr>
        </p:nvSpPr>
        <p:spPr>
          <a:xfrm>
            <a:off x="3214799" y="1371600"/>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6" name="Text Placeholder 7"/>
          <p:cNvSpPr>
            <a:spLocks noGrp="1"/>
          </p:cNvSpPr>
          <p:nvPr>
            <p:ph type="body" sz="quarter" idx="24" hasCustomPrompt="1"/>
          </p:nvPr>
        </p:nvSpPr>
        <p:spPr>
          <a:xfrm>
            <a:off x="4489134" y="2905293"/>
            <a:ext cx="1558019" cy="1523832"/>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7" name="Picture Placeholder 8"/>
          <p:cNvSpPr>
            <a:spLocks noGrp="1"/>
          </p:cNvSpPr>
          <p:nvPr>
            <p:ph type="pic" sz="quarter" idx="25"/>
          </p:nvPr>
        </p:nvSpPr>
        <p:spPr>
          <a:xfrm>
            <a:off x="6050554" y="1376531"/>
            <a:ext cx="2832354" cy="3057525"/>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8" name="Text Placeholder 7"/>
          <p:cNvSpPr>
            <a:spLocks noGrp="1"/>
          </p:cNvSpPr>
          <p:nvPr>
            <p:ph type="body" sz="quarter" idx="26" hasCustomPrompt="1"/>
          </p:nvPr>
        </p:nvSpPr>
        <p:spPr>
          <a:xfrm>
            <a:off x="7324889" y="2905293"/>
            <a:ext cx="1558019" cy="1523832"/>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9194101"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05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88357872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3" y="1371601"/>
            <a:ext cx="2114550"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4 Photo | Type insightful headline in sentence case | One line</a:t>
            </a:r>
          </a:p>
        </p:txBody>
      </p:sp>
      <p:sp>
        <p:nvSpPr>
          <p:cNvPr id="3" name="Date Placeholder 2"/>
          <p:cNvSpPr>
            <a:spLocks noGrp="1"/>
          </p:cNvSpPr>
          <p:nvPr>
            <p:ph type="dt" sz="half" idx="10"/>
          </p:nvPr>
        </p:nvSpPr>
        <p:spPr/>
        <p:txBody>
          <a:bodyPr/>
          <a:lstStyle/>
          <a:p>
            <a:fld id="{30476DF2-1ECD-0642-A943-4FBA0DD77EF1}"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2500313" y="1371601"/>
            <a:ext cx="2118122"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4618434" y="1369898"/>
            <a:ext cx="2116336"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6732985" y="1369898"/>
            <a:ext cx="2125266" cy="193765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404257" y="2228850"/>
            <a:ext cx="1096055" cy="1079556"/>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6" name="Text Placeholder 7"/>
          <p:cNvSpPr>
            <a:spLocks noGrp="1"/>
          </p:cNvSpPr>
          <p:nvPr>
            <p:ph type="body" sz="quarter" idx="24" hasCustomPrompt="1"/>
          </p:nvPr>
        </p:nvSpPr>
        <p:spPr>
          <a:xfrm>
            <a:off x="3522379" y="2228850"/>
            <a:ext cx="1096055" cy="1079556"/>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8" name="Text Placeholder 7"/>
          <p:cNvSpPr>
            <a:spLocks noGrp="1"/>
          </p:cNvSpPr>
          <p:nvPr>
            <p:ph type="body" sz="quarter" idx="26" hasCustomPrompt="1"/>
          </p:nvPr>
        </p:nvSpPr>
        <p:spPr>
          <a:xfrm>
            <a:off x="5638714" y="2228850"/>
            <a:ext cx="1096055" cy="1079556"/>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4" name="Text Placeholder 7"/>
          <p:cNvSpPr>
            <a:spLocks noGrp="1"/>
          </p:cNvSpPr>
          <p:nvPr>
            <p:ph type="body" sz="quarter" idx="28" hasCustomPrompt="1"/>
          </p:nvPr>
        </p:nvSpPr>
        <p:spPr>
          <a:xfrm>
            <a:off x="7762195" y="2228850"/>
            <a:ext cx="1096055" cy="1079556"/>
          </a:xfrm>
          <a:solidFill>
            <a:srgbClr val="A22B38"/>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a:t>Type caption </a:t>
            </a:r>
            <a:r>
              <a:rPr lang="en-US" err="1"/>
              <a:t>here|Remove</a:t>
            </a:r>
            <a:r>
              <a:rPr lang="en-US"/>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9194101"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05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567366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tle &amp; Non-bulleted text - Large Title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6" name="Text Placeholder 5"/>
          <p:cNvSpPr>
            <a:spLocks noGrp="1"/>
          </p:cNvSpPr>
          <p:nvPr>
            <p:ph type="body" sz="quarter" idx="10"/>
          </p:nvPr>
        </p:nvSpPr>
        <p:spPr>
          <a:xfrm>
            <a:off x="201770" y="1563147"/>
            <a:ext cx="8741257" cy="1409320"/>
          </a:xfrm>
        </p:spPr>
        <p:txBody>
          <a:bodyPr lIns="120390" rIns="120390"/>
          <a:lstStyle>
            <a:lvl1pPr marL="0" indent="0">
              <a:buNone/>
              <a:defRPr>
                <a:gradFill>
                  <a:gsLst>
                    <a:gs pos="1250">
                      <a:schemeClr val="tx1"/>
                    </a:gs>
                    <a:gs pos="99000">
                      <a:schemeClr val="tx1"/>
                    </a:gs>
                  </a:gsLst>
                  <a:lin ang="5400000" scaled="0"/>
                </a:gradFill>
              </a:defRPr>
            </a:lvl1pPr>
            <a:lvl2pPr marL="0" indent="0">
              <a:buFontTx/>
              <a:buNone/>
              <a:defRPr sz="1400"/>
            </a:lvl2pPr>
            <a:lvl3pPr marL="125390" indent="0">
              <a:buNone/>
              <a:defRPr/>
            </a:lvl3pPr>
            <a:lvl4pPr marL="250785" indent="0">
              <a:buNone/>
              <a:defRPr/>
            </a:lvl4pPr>
            <a:lvl5pPr marL="376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179603082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385762" y="1369897"/>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2" name="Title 1"/>
          <p:cNvSpPr>
            <a:spLocks noGrp="1"/>
          </p:cNvSpPr>
          <p:nvPr>
            <p:ph type="title" hasCustomPrompt="1"/>
          </p:nvPr>
        </p:nvSpPr>
        <p:spPr/>
        <p:txBody>
          <a:bodyPr/>
          <a:lstStyle>
            <a:lvl1pPr>
              <a:defRPr/>
            </a:lvl1pPr>
          </a:lstStyle>
          <a:p>
            <a:r>
              <a:rPr lang="en-US"/>
              <a:t>5 Photo | Type insightful headline in sentence case | One line</a:t>
            </a:r>
          </a:p>
        </p:txBody>
      </p:sp>
      <p:sp>
        <p:nvSpPr>
          <p:cNvPr id="3" name="Date Placeholder 2"/>
          <p:cNvSpPr>
            <a:spLocks noGrp="1"/>
          </p:cNvSpPr>
          <p:nvPr>
            <p:ph type="dt" sz="half" idx="10"/>
          </p:nvPr>
        </p:nvSpPr>
        <p:spPr/>
        <p:txBody>
          <a:bodyPr/>
          <a:lstStyle/>
          <a:p>
            <a:fld id="{F0F40135-2B20-BB43-80FC-138A23B47E69}"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15" name="Picture Placeholder 8"/>
          <p:cNvSpPr>
            <a:spLocks noGrp="1"/>
          </p:cNvSpPr>
          <p:nvPr>
            <p:ph type="pic" sz="quarter" idx="23"/>
          </p:nvPr>
        </p:nvSpPr>
        <p:spPr>
          <a:xfrm>
            <a:off x="2082842" y="1369897"/>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7" name="Picture Placeholder 8"/>
          <p:cNvSpPr>
            <a:spLocks noGrp="1"/>
          </p:cNvSpPr>
          <p:nvPr>
            <p:ph type="pic" sz="quarter" idx="25"/>
          </p:nvPr>
        </p:nvSpPr>
        <p:spPr>
          <a:xfrm>
            <a:off x="3779921" y="1369899"/>
            <a:ext cx="1680210" cy="1480606"/>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3" name="Picture Placeholder 8"/>
          <p:cNvSpPr>
            <a:spLocks noGrp="1"/>
          </p:cNvSpPr>
          <p:nvPr>
            <p:ph type="pic" sz="quarter" idx="27"/>
          </p:nvPr>
        </p:nvSpPr>
        <p:spPr>
          <a:xfrm>
            <a:off x="5477001" y="1369897"/>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19" name="Picture Placeholder 8"/>
          <p:cNvSpPr>
            <a:spLocks noGrp="1"/>
          </p:cNvSpPr>
          <p:nvPr>
            <p:ph type="pic" sz="quarter" idx="29"/>
          </p:nvPr>
        </p:nvSpPr>
        <p:spPr>
          <a:xfrm>
            <a:off x="7174081" y="1369897"/>
            <a:ext cx="1680210" cy="1480607"/>
          </a:xfrm>
          <a:solidFill>
            <a:schemeClr val="accent3">
              <a:lumMod val="20000"/>
              <a:lumOff val="80000"/>
            </a:schemeClr>
          </a:solidFill>
        </p:spPr>
        <p:txBody>
          <a:bodyPr/>
          <a:lstStyle>
            <a:lvl1pPr>
              <a:defRPr sz="1200">
                <a:solidFill>
                  <a:schemeClr val="tx1"/>
                </a:solidFill>
              </a:defRPr>
            </a:lvl1pPr>
          </a:lstStyle>
          <a:p>
            <a:r>
              <a:rPr lang="en-US"/>
              <a:t>Click icon to add picture</a:t>
            </a:r>
          </a:p>
        </p:txBody>
      </p:sp>
      <p:sp>
        <p:nvSpPr>
          <p:cNvPr id="8" name="Text Placeholder 7"/>
          <p:cNvSpPr>
            <a:spLocks noGrp="1"/>
          </p:cNvSpPr>
          <p:nvPr>
            <p:ph type="body" sz="quarter" idx="14" hasCustomPrompt="1"/>
          </p:nvPr>
        </p:nvSpPr>
        <p:spPr>
          <a:xfrm>
            <a:off x="1228452" y="2025592"/>
            <a:ext cx="837520" cy="824912"/>
          </a:xfrm>
          <a:solidFill>
            <a:schemeClr val="tx1"/>
          </a:solidFill>
        </p:spPr>
        <p:txBody>
          <a:bodyPr lIns="137160" tIns="45720" anchor="t"/>
          <a:lstStyle>
            <a:lvl1pPr algn="l">
              <a:lnSpc>
                <a:spcPct val="90000"/>
              </a:lnSpc>
              <a:spcBef>
                <a:spcPts val="0"/>
              </a:spcBef>
              <a:spcAft>
                <a:spcPts val="0"/>
              </a:spcAft>
              <a:defRPr sz="1050">
                <a:solidFill>
                  <a:schemeClr val="bg1"/>
                </a:solidFill>
              </a:defRPr>
            </a:lvl1pPr>
          </a:lstStyle>
          <a:p>
            <a:pPr lvl="0"/>
            <a:r>
              <a:rPr lang="en-US"/>
              <a:t>Type cap-</a:t>
            </a:r>
            <a:r>
              <a:rPr lang="en-US" err="1"/>
              <a:t>tion</a:t>
            </a:r>
            <a:r>
              <a:rPr lang="en-US"/>
              <a:t> here | Remove if not needed</a:t>
            </a:r>
          </a:p>
        </p:txBody>
      </p:sp>
      <p:sp>
        <p:nvSpPr>
          <p:cNvPr id="16" name="Text Placeholder 7"/>
          <p:cNvSpPr>
            <a:spLocks noGrp="1"/>
          </p:cNvSpPr>
          <p:nvPr>
            <p:ph type="body" sz="quarter" idx="24" hasCustomPrompt="1"/>
          </p:nvPr>
        </p:nvSpPr>
        <p:spPr>
          <a:xfrm>
            <a:off x="2925532" y="2025592"/>
            <a:ext cx="837520" cy="824912"/>
          </a:xfrm>
          <a:solidFill>
            <a:schemeClr val="accent2"/>
          </a:solidFill>
        </p:spPr>
        <p:txBody>
          <a:bodyPr lIns="137160" tIns="45720" anchor="t"/>
          <a:lstStyle>
            <a:lvl1pPr algn="l">
              <a:lnSpc>
                <a:spcPct val="90000"/>
              </a:lnSpc>
              <a:spcBef>
                <a:spcPts val="0"/>
              </a:spcBef>
              <a:spcAft>
                <a:spcPts val="0"/>
              </a:spcAft>
              <a:defRPr sz="1050">
                <a:solidFill>
                  <a:schemeClr val="bg1"/>
                </a:solidFill>
              </a:defRPr>
            </a:lvl1pPr>
          </a:lstStyle>
          <a:p>
            <a:pPr lvl="0"/>
            <a:r>
              <a:rPr lang="en-US"/>
              <a:t>Type cap-</a:t>
            </a:r>
            <a:r>
              <a:rPr lang="en-US" err="1"/>
              <a:t>tion</a:t>
            </a:r>
            <a:r>
              <a:rPr lang="en-US"/>
              <a:t> here | Remove if not needed</a:t>
            </a:r>
          </a:p>
        </p:txBody>
      </p:sp>
      <p:sp>
        <p:nvSpPr>
          <p:cNvPr id="18" name="Text Placeholder 7"/>
          <p:cNvSpPr>
            <a:spLocks noGrp="1"/>
          </p:cNvSpPr>
          <p:nvPr>
            <p:ph type="body" sz="quarter" idx="26" hasCustomPrompt="1"/>
          </p:nvPr>
        </p:nvSpPr>
        <p:spPr>
          <a:xfrm>
            <a:off x="4622612" y="2025592"/>
            <a:ext cx="837520" cy="824912"/>
          </a:xfrm>
          <a:solidFill>
            <a:schemeClr val="accent4"/>
          </a:solidFill>
        </p:spPr>
        <p:txBody>
          <a:bodyPr lIns="137160" tIns="45720" anchor="t"/>
          <a:lstStyle>
            <a:lvl1pPr algn="l">
              <a:lnSpc>
                <a:spcPct val="90000"/>
              </a:lnSpc>
              <a:spcBef>
                <a:spcPts val="0"/>
              </a:spcBef>
              <a:spcAft>
                <a:spcPts val="0"/>
              </a:spcAft>
              <a:defRPr sz="1050">
                <a:solidFill>
                  <a:schemeClr val="bg1"/>
                </a:solidFill>
              </a:defRPr>
            </a:lvl1pPr>
          </a:lstStyle>
          <a:p>
            <a:pPr lvl="0"/>
            <a:r>
              <a:rPr lang="en-US"/>
              <a:t>Type cap-</a:t>
            </a:r>
            <a:r>
              <a:rPr lang="en-US" err="1"/>
              <a:t>tion</a:t>
            </a:r>
            <a:r>
              <a:rPr lang="en-US"/>
              <a:t> here | Remove if not needed</a:t>
            </a:r>
          </a:p>
        </p:txBody>
      </p:sp>
      <p:sp>
        <p:nvSpPr>
          <p:cNvPr id="14" name="Text Placeholder 7"/>
          <p:cNvSpPr>
            <a:spLocks noGrp="1"/>
          </p:cNvSpPr>
          <p:nvPr>
            <p:ph type="body" sz="quarter" idx="28" hasCustomPrompt="1"/>
          </p:nvPr>
        </p:nvSpPr>
        <p:spPr>
          <a:xfrm>
            <a:off x="6319692" y="2025592"/>
            <a:ext cx="837520" cy="824912"/>
          </a:xfrm>
          <a:solidFill>
            <a:schemeClr val="accent1"/>
          </a:solidFill>
        </p:spPr>
        <p:txBody>
          <a:bodyPr lIns="137160" tIns="45720" anchor="t"/>
          <a:lstStyle>
            <a:lvl1pPr algn="l">
              <a:lnSpc>
                <a:spcPct val="90000"/>
              </a:lnSpc>
              <a:spcBef>
                <a:spcPts val="0"/>
              </a:spcBef>
              <a:spcAft>
                <a:spcPts val="0"/>
              </a:spcAft>
              <a:defRPr sz="1050">
                <a:solidFill>
                  <a:schemeClr val="bg1"/>
                </a:solidFill>
              </a:defRPr>
            </a:lvl1pPr>
          </a:lstStyle>
          <a:p>
            <a:pPr lvl="0"/>
            <a:r>
              <a:rPr lang="en-US"/>
              <a:t>Type cap-</a:t>
            </a:r>
            <a:r>
              <a:rPr lang="en-US" err="1"/>
              <a:t>tion</a:t>
            </a:r>
            <a:r>
              <a:rPr lang="en-US"/>
              <a:t> here | Remove if not needed</a:t>
            </a:r>
          </a:p>
        </p:txBody>
      </p:sp>
      <p:sp>
        <p:nvSpPr>
          <p:cNvPr id="20" name="Text Placeholder 7"/>
          <p:cNvSpPr>
            <a:spLocks noGrp="1"/>
          </p:cNvSpPr>
          <p:nvPr>
            <p:ph type="body" sz="quarter" idx="30" hasCustomPrompt="1"/>
          </p:nvPr>
        </p:nvSpPr>
        <p:spPr>
          <a:xfrm>
            <a:off x="7996578" y="2025592"/>
            <a:ext cx="837520" cy="824912"/>
          </a:xfrm>
          <a:solidFill>
            <a:srgbClr val="A22B38"/>
          </a:solidFill>
        </p:spPr>
        <p:txBody>
          <a:bodyPr lIns="137160" tIns="45720" anchor="t"/>
          <a:lstStyle>
            <a:lvl1pPr algn="l">
              <a:lnSpc>
                <a:spcPct val="90000"/>
              </a:lnSpc>
              <a:spcBef>
                <a:spcPts val="0"/>
              </a:spcBef>
              <a:spcAft>
                <a:spcPts val="0"/>
              </a:spcAft>
              <a:defRPr sz="1050">
                <a:solidFill>
                  <a:schemeClr val="bg1"/>
                </a:solidFill>
              </a:defRPr>
            </a:lvl1pPr>
          </a:lstStyle>
          <a:p>
            <a:pPr lvl="0"/>
            <a:r>
              <a:rPr lang="en-US"/>
              <a:t>Type cap-</a:t>
            </a:r>
            <a:r>
              <a:rPr lang="en-US" err="1"/>
              <a:t>tion</a:t>
            </a:r>
            <a:r>
              <a:rPr lang="en-US"/>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9194101" y="-4420"/>
            <a:ext cx="16383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05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32754686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Column icon | Type insightful headline in sentence case | 1 line</a:t>
            </a:r>
          </a:p>
        </p:txBody>
      </p:sp>
      <p:sp>
        <p:nvSpPr>
          <p:cNvPr id="3" name="Date Placeholder 2"/>
          <p:cNvSpPr>
            <a:spLocks noGrp="1"/>
          </p:cNvSpPr>
          <p:nvPr>
            <p:ph type="dt" sz="half" idx="10"/>
          </p:nvPr>
        </p:nvSpPr>
        <p:spPr/>
        <p:txBody>
          <a:bodyPr/>
          <a:lstStyle/>
          <a:p>
            <a:fld id="{3730CDC2-F133-E341-8591-0235C128830C}"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71598"/>
            <a:ext cx="1645920" cy="1477737"/>
          </a:xfrm>
          <a:solidFill>
            <a:schemeClr val="tx2"/>
          </a:solidFill>
        </p:spPr>
        <p:txBody>
          <a:bodyPr lIns="137160"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7" name="Text Placeholder 7"/>
          <p:cNvSpPr>
            <a:spLocks noGrp="1"/>
          </p:cNvSpPr>
          <p:nvPr>
            <p:ph type="body" sz="quarter" idx="15" hasCustomPrompt="1"/>
          </p:nvPr>
        </p:nvSpPr>
        <p:spPr>
          <a:xfrm>
            <a:off x="2085635" y="1371599"/>
            <a:ext cx="1645920" cy="1477737"/>
          </a:xfrm>
          <a:solidFill>
            <a:schemeClr val="accent2"/>
          </a:solidFill>
        </p:spPr>
        <p:txBody>
          <a:bodyPr lIns="137160"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99796" y="1371599"/>
            <a:ext cx="1645920" cy="1477737"/>
          </a:xfrm>
          <a:solidFill>
            <a:schemeClr val="accent4"/>
          </a:solidFill>
        </p:spPr>
        <p:txBody>
          <a:bodyPr lIns="137160"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5513956" y="1371599"/>
            <a:ext cx="1645920" cy="1477737"/>
          </a:xfrm>
          <a:solidFill>
            <a:schemeClr val="accent1"/>
          </a:solidFill>
        </p:spPr>
        <p:txBody>
          <a:bodyPr lIns="137160"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30" name="Text Placeholder 7"/>
          <p:cNvSpPr>
            <a:spLocks noGrp="1"/>
          </p:cNvSpPr>
          <p:nvPr>
            <p:ph type="body" sz="quarter" idx="18" hasCustomPrompt="1"/>
          </p:nvPr>
        </p:nvSpPr>
        <p:spPr>
          <a:xfrm>
            <a:off x="7228115" y="1371599"/>
            <a:ext cx="1645920" cy="1477737"/>
          </a:xfrm>
          <a:solidFill>
            <a:srgbClr val="A22B38"/>
          </a:solidFill>
        </p:spPr>
        <p:txBody>
          <a:bodyPr lIns="137160" anchor="ctr"/>
          <a:lstStyle>
            <a:lvl1pPr algn="ctr">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31" name="Text Placeholder 7"/>
          <p:cNvSpPr>
            <a:spLocks noGrp="1"/>
          </p:cNvSpPr>
          <p:nvPr>
            <p:ph type="body" sz="quarter" idx="19" hasCustomPrompt="1"/>
          </p:nvPr>
        </p:nvSpPr>
        <p:spPr>
          <a:xfrm>
            <a:off x="371475"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350">
                <a:solidFill>
                  <a:schemeClr val="tx1"/>
                </a:solidFill>
              </a:defRPr>
            </a:lvl1pPr>
            <a:lvl2pPr>
              <a:defRPr sz="1200"/>
            </a:lvl2pPr>
          </a:lstStyle>
          <a:p>
            <a:pPr lvl="0"/>
            <a:r>
              <a:rPr lang="en-US"/>
              <a:t>Header</a:t>
            </a:r>
          </a:p>
          <a:p>
            <a:pPr lvl="1"/>
            <a:r>
              <a:rPr lang="en-US"/>
              <a:t>Text – add bullet if needed</a:t>
            </a:r>
          </a:p>
        </p:txBody>
      </p:sp>
      <p:sp>
        <p:nvSpPr>
          <p:cNvPr id="17" name="Text Placeholder 7"/>
          <p:cNvSpPr>
            <a:spLocks noGrp="1"/>
          </p:cNvSpPr>
          <p:nvPr>
            <p:ph type="body" sz="quarter" idx="20" hasCustomPrompt="1"/>
          </p:nvPr>
        </p:nvSpPr>
        <p:spPr>
          <a:xfrm>
            <a:off x="2085634" y="2849335"/>
            <a:ext cx="1645922"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350">
                <a:solidFill>
                  <a:schemeClr val="tx1"/>
                </a:solidFill>
              </a:defRPr>
            </a:lvl1pPr>
            <a:lvl2pPr>
              <a:defRPr sz="1200"/>
            </a:lvl2pPr>
          </a:lstStyle>
          <a:p>
            <a:pPr lvl="0"/>
            <a:r>
              <a:rPr lang="en-US"/>
              <a:t>Header</a:t>
            </a:r>
          </a:p>
          <a:p>
            <a:pPr lvl="1"/>
            <a:r>
              <a:rPr lang="en-US"/>
              <a:t>Text – add bullet if needed</a:t>
            </a:r>
          </a:p>
        </p:txBody>
      </p:sp>
      <p:sp>
        <p:nvSpPr>
          <p:cNvPr id="18" name="Text Placeholder 7"/>
          <p:cNvSpPr>
            <a:spLocks noGrp="1"/>
          </p:cNvSpPr>
          <p:nvPr>
            <p:ph type="body" sz="quarter" idx="21" hasCustomPrompt="1"/>
          </p:nvPr>
        </p:nvSpPr>
        <p:spPr>
          <a:xfrm>
            <a:off x="3799796"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350">
                <a:solidFill>
                  <a:schemeClr val="tx1"/>
                </a:solidFill>
              </a:defRPr>
            </a:lvl1pPr>
            <a:lvl2pPr>
              <a:defRPr sz="1200"/>
            </a:lvl2pPr>
          </a:lstStyle>
          <a:p>
            <a:pPr lvl="0"/>
            <a:r>
              <a:rPr lang="en-US"/>
              <a:t>Header</a:t>
            </a:r>
          </a:p>
          <a:p>
            <a:pPr lvl="1"/>
            <a:r>
              <a:rPr lang="en-US"/>
              <a:t>Text – add bullet if needed</a:t>
            </a:r>
          </a:p>
        </p:txBody>
      </p:sp>
      <p:sp>
        <p:nvSpPr>
          <p:cNvPr id="19" name="Text Placeholder 7"/>
          <p:cNvSpPr>
            <a:spLocks noGrp="1"/>
          </p:cNvSpPr>
          <p:nvPr>
            <p:ph type="body" sz="quarter" idx="22" hasCustomPrompt="1"/>
          </p:nvPr>
        </p:nvSpPr>
        <p:spPr>
          <a:xfrm>
            <a:off x="5513956"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350">
                <a:solidFill>
                  <a:schemeClr val="tx1"/>
                </a:solidFill>
              </a:defRPr>
            </a:lvl1pPr>
            <a:lvl2pPr>
              <a:defRPr sz="1200"/>
            </a:lvl2pPr>
          </a:lstStyle>
          <a:p>
            <a:pPr lvl="0"/>
            <a:r>
              <a:rPr lang="en-US"/>
              <a:t>Header</a:t>
            </a:r>
          </a:p>
          <a:p>
            <a:pPr lvl="1"/>
            <a:r>
              <a:rPr lang="en-US"/>
              <a:t>Text – add bullet if needed</a:t>
            </a:r>
          </a:p>
        </p:txBody>
      </p:sp>
      <p:sp>
        <p:nvSpPr>
          <p:cNvPr id="20" name="Text Placeholder 7"/>
          <p:cNvSpPr>
            <a:spLocks noGrp="1"/>
          </p:cNvSpPr>
          <p:nvPr>
            <p:ph type="body" sz="quarter" idx="23" hasCustomPrompt="1"/>
          </p:nvPr>
        </p:nvSpPr>
        <p:spPr>
          <a:xfrm>
            <a:off x="7228115"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350">
                <a:solidFill>
                  <a:schemeClr val="tx1"/>
                </a:solidFill>
              </a:defRPr>
            </a:lvl1pPr>
            <a:lvl2pPr>
              <a:defRPr sz="1200"/>
            </a:lvl2pPr>
          </a:lstStyle>
          <a:p>
            <a:pPr lvl="0"/>
            <a:r>
              <a:rPr lang="en-US"/>
              <a:t>Header</a:t>
            </a:r>
          </a:p>
          <a:p>
            <a:pPr lvl="1"/>
            <a:r>
              <a:rPr lang="en-US"/>
              <a:t>Text – add bullet if needed</a:t>
            </a:r>
          </a:p>
        </p:txBody>
      </p:sp>
    </p:spTree>
    <p:extLst>
      <p:ext uri="{BB962C8B-B14F-4D97-AF65-F5344CB8AC3E}">
        <p14:creationId xmlns:p14="http://schemas.microsoft.com/office/powerpoint/2010/main" val="294121408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icon | Type insightful headline in sentence case | 1 line</a:t>
            </a:r>
          </a:p>
        </p:txBody>
      </p:sp>
      <p:sp>
        <p:nvSpPr>
          <p:cNvPr id="3" name="Date Placeholder 2"/>
          <p:cNvSpPr>
            <a:spLocks noGrp="1"/>
          </p:cNvSpPr>
          <p:nvPr>
            <p:ph type="dt" sz="half" idx="10"/>
          </p:nvPr>
        </p:nvSpPr>
        <p:spPr/>
        <p:txBody>
          <a:bodyPr/>
          <a:lstStyle/>
          <a:p>
            <a:fld id="{9BD1AE46-959B-3A40-A449-10D5E9AFE6CE}"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96092"/>
            <a:ext cx="1273088" cy="980694"/>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75" y="2417818"/>
            <a:ext cx="1273088" cy="980694"/>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75" y="3439545"/>
            <a:ext cx="1273088" cy="980694"/>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738653" y="1396092"/>
            <a:ext cx="7116876" cy="960120"/>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738653" y="2432106"/>
            <a:ext cx="7116876" cy="960120"/>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738653" y="3468121"/>
            <a:ext cx="7116876" cy="960120"/>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100633986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icon | Type insightful headline in sentence case | 1 line</a:t>
            </a:r>
          </a:p>
        </p:txBody>
      </p:sp>
      <p:sp>
        <p:nvSpPr>
          <p:cNvPr id="3" name="Date Placeholder 2"/>
          <p:cNvSpPr>
            <a:spLocks noGrp="1"/>
          </p:cNvSpPr>
          <p:nvPr>
            <p:ph type="dt" sz="half" idx="10"/>
          </p:nvPr>
        </p:nvSpPr>
        <p:spPr/>
        <p:txBody>
          <a:bodyPr/>
          <a:lstStyle/>
          <a:p>
            <a:fld id="{0B76C33D-7178-A941-B245-FA9A1EA00B5F}"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5" y="1396092"/>
            <a:ext cx="1275588" cy="740664"/>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75" y="2165929"/>
            <a:ext cx="1275588" cy="740664"/>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75" y="2935766"/>
            <a:ext cx="1275588" cy="740664"/>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709737" y="1396092"/>
            <a:ext cx="7145792" cy="740664"/>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709737" y="2166227"/>
            <a:ext cx="7145792" cy="740664"/>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712458" y="2935766"/>
            <a:ext cx="7145792" cy="740664"/>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371475" y="3705602"/>
            <a:ext cx="1275588" cy="740664"/>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712458" y="3705305"/>
            <a:ext cx="7145792" cy="740664"/>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247718291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icon | Type insightful headline in sentence case | 1 line</a:t>
            </a:r>
          </a:p>
        </p:txBody>
      </p:sp>
      <p:sp>
        <p:nvSpPr>
          <p:cNvPr id="3" name="Date Placeholder 2"/>
          <p:cNvSpPr>
            <a:spLocks noGrp="1"/>
          </p:cNvSpPr>
          <p:nvPr>
            <p:ph type="dt" sz="half" idx="10"/>
          </p:nvPr>
        </p:nvSpPr>
        <p:spPr/>
        <p:txBody>
          <a:bodyPr/>
          <a:lstStyle/>
          <a:p>
            <a:fld id="{CF2C9496-67E8-814E-8D7E-5030D6468F6C}"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8" name="Text Placeholder 7"/>
          <p:cNvSpPr>
            <a:spLocks noGrp="1"/>
          </p:cNvSpPr>
          <p:nvPr>
            <p:ph type="body" sz="quarter" idx="14" hasCustomPrompt="1"/>
          </p:nvPr>
        </p:nvSpPr>
        <p:spPr>
          <a:xfrm>
            <a:off x="371476" y="1396092"/>
            <a:ext cx="787853" cy="576072"/>
          </a:xfrm>
          <a:solidFill>
            <a:schemeClr val="tx2"/>
          </a:solidFill>
        </p:spPr>
        <p:txBody>
          <a:bodyPr lIns="45720" rIns="18288"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a:t>[place icon here. To  remove text, place cursor then hit space bar]</a:t>
            </a:r>
          </a:p>
        </p:txBody>
      </p:sp>
      <p:sp>
        <p:nvSpPr>
          <p:cNvPr id="28" name="Text Placeholder 7"/>
          <p:cNvSpPr>
            <a:spLocks noGrp="1"/>
          </p:cNvSpPr>
          <p:nvPr>
            <p:ph type="body" sz="quarter" idx="16" hasCustomPrompt="1"/>
          </p:nvPr>
        </p:nvSpPr>
        <p:spPr>
          <a:xfrm>
            <a:off x="371476" y="2011410"/>
            <a:ext cx="787853" cy="576072"/>
          </a:xfrm>
          <a:solidFill>
            <a:schemeClr val="accent2"/>
          </a:solidFill>
        </p:spPr>
        <p:txBody>
          <a:bodyPr lIns="45720" rIns="18288"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a:t>[place icon here. To  remove text, place cursor then hit space bar]</a:t>
            </a:r>
          </a:p>
        </p:txBody>
      </p:sp>
      <p:sp>
        <p:nvSpPr>
          <p:cNvPr id="29" name="Text Placeholder 7"/>
          <p:cNvSpPr>
            <a:spLocks noGrp="1"/>
          </p:cNvSpPr>
          <p:nvPr>
            <p:ph type="body" sz="quarter" idx="17" hasCustomPrompt="1"/>
          </p:nvPr>
        </p:nvSpPr>
        <p:spPr>
          <a:xfrm>
            <a:off x="371476" y="2626728"/>
            <a:ext cx="787853" cy="576072"/>
          </a:xfrm>
          <a:solidFill>
            <a:schemeClr val="accent4"/>
          </a:solidFill>
        </p:spPr>
        <p:txBody>
          <a:bodyPr lIns="45720" rIns="18288"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a:t>[place icon here. To  remove text, place cursor then hit space bar]</a:t>
            </a:r>
          </a:p>
        </p:txBody>
      </p:sp>
      <p:sp>
        <p:nvSpPr>
          <p:cNvPr id="9" name="Text Placeholder 8"/>
          <p:cNvSpPr>
            <a:spLocks noGrp="1"/>
          </p:cNvSpPr>
          <p:nvPr>
            <p:ph type="body" sz="quarter" idx="18" hasCustomPrompt="1"/>
          </p:nvPr>
        </p:nvSpPr>
        <p:spPr>
          <a:xfrm>
            <a:off x="1221922" y="1396092"/>
            <a:ext cx="7633607" cy="576072"/>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1224643" y="2009676"/>
            <a:ext cx="7633607" cy="576072"/>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1224643" y="2623260"/>
            <a:ext cx="7633607" cy="576072"/>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
        <p:nvSpPr>
          <p:cNvPr id="13" name="Text Placeholder 7"/>
          <p:cNvSpPr>
            <a:spLocks noGrp="1"/>
          </p:cNvSpPr>
          <p:nvPr>
            <p:ph type="body" sz="quarter" idx="21" hasCustomPrompt="1"/>
          </p:nvPr>
        </p:nvSpPr>
        <p:spPr>
          <a:xfrm>
            <a:off x="371476" y="3242046"/>
            <a:ext cx="787853" cy="576072"/>
          </a:xfrm>
          <a:solidFill>
            <a:schemeClr val="accent1"/>
          </a:solidFill>
        </p:spPr>
        <p:txBody>
          <a:bodyPr lIns="45720" rIns="18288"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a:t>[place icon here. To  remove text, place cursor then hit space bar]</a:t>
            </a:r>
          </a:p>
        </p:txBody>
      </p:sp>
      <p:sp>
        <p:nvSpPr>
          <p:cNvPr id="14" name="Text Placeholder 8"/>
          <p:cNvSpPr>
            <a:spLocks noGrp="1"/>
          </p:cNvSpPr>
          <p:nvPr>
            <p:ph type="body" sz="quarter" idx="22" hasCustomPrompt="1"/>
          </p:nvPr>
        </p:nvSpPr>
        <p:spPr>
          <a:xfrm>
            <a:off x="1221922" y="3236844"/>
            <a:ext cx="7633607" cy="576072"/>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
        <p:nvSpPr>
          <p:cNvPr id="15" name="Text Placeholder 7"/>
          <p:cNvSpPr>
            <a:spLocks noGrp="1"/>
          </p:cNvSpPr>
          <p:nvPr>
            <p:ph type="body" sz="quarter" idx="23" hasCustomPrompt="1"/>
          </p:nvPr>
        </p:nvSpPr>
        <p:spPr>
          <a:xfrm>
            <a:off x="371476" y="3857363"/>
            <a:ext cx="787853" cy="576072"/>
          </a:xfrm>
          <a:solidFill>
            <a:srgbClr val="A22B38"/>
          </a:solidFill>
        </p:spPr>
        <p:txBody>
          <a:bodyPr lIns="45720" rIns="18288"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a:t>[place icon here. To  remove text, place cursor then hit space bar]</a:t>
            </a:r>
          </a:p>
        </p:txBody>
      </p:sp>
      <p:sp>
        <p:nvSpPr>
          <p:cNvPr id="16" name="Text Placeholder 8"/>
          <p:cNvSpPr>
            <a:spLocks noGrp="1"/>
          </p:cNvSpPr>
          <p:nvPr>
            <p:ph type="body" sz="quarter" idx="24" hasCustomPrompt="1"/>
          </p:nvPr>
        </p:nvSpPr>
        <p:spPr>
          <a:xfrm>
            <a:off x="1224643" y="3850429"/>
            <a:ext cx="7633607" cy="576072"/>
          </a:xfrm>
        </p:spPr>
        <p:txBody>
          <a:bodyPr/>
          <a:lstStyle>
            <a:lvl1pPr>
              <a:defRPr sz="1350"/>
            </a:lvl1pPr>
            <a:lvl2pPr>
              <a:defRPr sz="1200"/>
            </a:lvl2pPr>
          </a:lstStyle>
          <a:p>
            <a:pPr lvl="0"/>
            <a:r>
              <a:rPr lang="en-US"/>
              <a:t>Level 1 text is 18 pt, hit return then Tab to get to level 2 – 16 pt gray</a:t>
            </a:r>
          </a:p>
          <a:p>
            <a:pPr lvl="1"/>
            <a:r>
              <a:rPr lang="en-US"/>
              <a:t>Second level</a:t>
            </a:r>
          </a:p>
        </p:txBody>
      </p:sp>
    </p:spTree>
    <p:extLst>
      <p:ext uri="{BB962C8B-B14F-4D97-AF65-F5344CB8AC3E}">
        <p14:creationId xmlns:p14="http://schemas.microsoft.com/office/powerpoint/2010/main" val="235551305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3 row w/photo | Type insightful headline in sentence case | 1 line</a:t>
            </a:r>
          </a:p>
        </p:txBody>
      </p:sp>
      <p:sp>
        <p:nvSpPr>
          <p:cNvPr id="3" name="Date Placeholder 2"/>
          <p:cNvSpPr>
            <a:spLocks noGrp="1"/>
          </p:cNvSpPr>
          <p:nvPr>
            <p:ph type="dt" sz="half" idx="10"/>
          </p:nvPr>
        </p:nvSpPr>
        <p:spPr/>
        <p:txBody>
          <a:bodyPr/>
          <a:lstStyle/>
          <a:p>
            <a:fld id="{FFD86AB2-76A9-E34E-A446-267C7AE5F892}"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5" y="1396092"/>
            <a:ext cx="5572126" cy="960120"/>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5" y="2432106"/>
            <a:ext cx="5572126" cy="960120"/>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5" y="3468121"/>
            <a:ext cx="5572126" cy="960120"/>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Picture Placeholder 7">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6009085" y="1396604"/>
            <a:ext cx="2846784" cy="3031331"/>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375917264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4 row w/photo | Type insightful headline in sentence case | 1 line</a:t>
            </a:r>
          </a:p>
        </p:txBody>
      </p:sp>
      <p:sp>
        <p:nvSpPr>
          <p:cNvPr id="3" name="Date Placeholder 2"/>
          <p:cNvSpPr>
            <a:spLocks noGrp="1"/>
          </p:cNvSpPr>
          <p:nvPr>
            <p:ph type="dt" sz="half" idx="10"/>
          </p:nvPr>
        </p:nvSpPr>
        <p:spPr/>
        <p:txBody>
          <a:bodyPr/>
          <a:lstStyle/>
          <a:p>
            <a:fld id="{33459302-CCAA-534E-8783-C6B48FB3FB03}"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5" y="1396093"/>
            <a:ext cx="5572125" cy="720090"/>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5" y="2167073"/>
            <a:ext cx="5572125" cy="720090"/>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5" y="2938054"/>
            <a:ext cx="5572125" cy="720090"/>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371475" y="3709035"/>
            <a:ext cx="5572125" cy="720090"/>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2" name="Picture Placeholder 7">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6009085" y="1396604"/>
            <a:ext cx="2846784" cy="3031331"/>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18289520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5 row w/photo | Type insightful headline in sentence case | 1 line</a:t>
            </a:r>
          </a:p>
        </p:txBody>
      </p:sp>
      <p:sp>
        <p:nvSpPr>
          <p:cNvPr id="3" name="Date Placeholder 2"/>
          <p:cNvSpPr>
            <a:spLocks noGrp="1"/>
          </p:cNvSpPr>
          <p:nvPr>
            <p:ph type="dt" sz="half" idx="10"/>
          </p:nvPr>
        </p:nvSpPr>
        <p:spPr/>
        <p:txBody>
          <a:bodyPr/>
          <a:lstStyle/>
          <a:p>
            <a:fld id="{8CE7CD94-6250-9C42-B0DE-1F79F6C18443}" type="datetime1">
              <a:rPr lang="en-US" smtClean="0"/>
              <a:t>6/24/2020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371475" y="838712"/>
            <a:ext cx="8486775" cy="369094"/>
          </a:xfrm>
        </p:spPr>
        <p:txBody>
          <a:bodyPr/>
          <a:lstStyle>
            <a:lvl1pPr>
              <a:defRPr sz="1950">
                <a:solidFill>
                  <a:schemeClr val="accent4"/>
                </a:solidFill>
              </a:defRPr>
            </a:lvl1pPr>
          </a:lstStyle>
          <a:p>
            <a:pPr lvl="0"/>
            <a:r>
              <a:rPr lang="en-US"/>
              <a:t>Use this space for one line subhead if needed | One line</a:t>
            </a:r>
          </a:p>
        </p:txBody>
      </p:sp>
      <p:sp>
        <p:nvSpPr>
          <p:cNvPr id="9" name="Text Placeholder 8"/>
          <p:cNvSpPr>
            <a:spLocks noGrp="1"/>
          </p:cNvSpPr>
          <p:nvPr>
            <p:ph type="body" sz="quarter" idx="18" hasCustomPrompt="1"/>
          </p:nvPr>
        </p:nvSpPr>
        <p:spPr>
          <a:xfrm>
            <a:off x="371475" y="1396093"/>
            <a:ext cx="5572125" cy="549184"/>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5" name="Text Placeholder 8"/>
          <p:cNvSpPr>
            <a:spLocks noGrp="1"/>
          </p:cNvSpPr>
          <p:nvPr>
            <p:ph type="body" sz="quarter" idx="19" hasCustomPrompt="1"/>
          </p:nvPr>
        </p:nvSpPr>
        <p:spPr>
          <a:xfrm>
            <a:off x="371475" y="2022157"/>
            <a:ext cx="5572125" cy="549184"/>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26" name="Text Placeholder 8"/>
          <p:cNvSpPr>
            <a:spLocks noGrp="1"/>
          </p:cNvSpPr>
          <p:nvPr>
            <p:ph type="body" sz="quarter" idx="20" hasCustomPrompt="1"/>
          </p:nvPr>
        </p:nvSpPr>
        <p:spPr>
          <a:xfrm>
            <a:off x="371475" y="2648221"/>
            <a:ext cx="5572125" cy="549184"/>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1" name="Text Placeholder 8"/>
          <p:cNvSpPr>
            <a:spLocks noGrp="1"/>
          </p:cNvSpPr>
          <p:nvPr>
            <p:ph type="body" sz="quarter" idx="22" hasCustomPrompt="1"/>
          </p:nvPr>
        </p:nvSpPr>
        <p:spPr>
          <a:xfrm>
            <a:off x="371475" y="3274285"/>
            <a:ext cx="5572125" cy="549184"/>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3" name="Text Placeholder 8"/>
          <p:cNvSpPr>
            <a:spLocks noGrp="1"/>
          </p:cNvSpPr>
          <p:nvPr>
            <p:ph type="body" sz="quarter" idx="23" hasCustomPrompt="1"/>
          </p:nvPr>
        </p:nvSpPr>
        <p:spPr>
          <a:xfrm>
            <a:off x="371475" y="3900350"/>
            <a:ext cx="5572125" cy="549184"/>
          </a:xfrm>
          <a:solidFill>
            <a:schemeClr val="accent5">
              <a:lumMod val="40000"/>
              <a:lumOff val="60000"/>
            </a:schemeClr>
          </a:solidFill>
        </p:spPr>
        <p:txBody>
          <a:bodyPr lIns="91440" tIns="91440"/>
          <a:lstStyle>
            <a:lvl1pPr>
              <a:defRPr sz="1350">
                <a:solidFill>
                  <a:schemeClr val="tx1"/>
                </a:solidFill>
              </a:defRPr>
            </a:lvl1pPr>
            <a:lvl2pPr>
              <a:defRPr sz="1200">
                <a:solidFill>
                  <a:schemeClr val="tx1"/>
                </a:solidFill>
              </a:defRPr>
            </a:lvl2pPr>
          </a:lstStyle>
          <a:p>
            <a:pPr lvl="0"/>
            <a:r>
              <a:rPr lang="en-US"/>
              <a:t>Level 1 text is gray 18 pt, hit return then Tab to get to level 2 – 16 pt gray</a:t>
            </a:r>
          </a:p>
          <a:p>
            <a:pPr lvl="1"/>
            <a:r>
              <a:rPr lang="en-US"/>
              <a:t>Second level</a:t>
            </a:r>
          </a:p>
        </p:txBody>
      </p:sp>
      <p:sp>
        <p:nvSpPr>
          <p:cNvPr id="15" name="Picture Placeholder 7">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6009085" y="1396604"/>
            <a:ext cx="2846784" cy="3031331"/>
          </a:xfrm>
          <a:blipFill>
            <a:blip r:embed="rId2"/>
            <a:stretch>
              <a:fillRect l="-425" t="-6228" r="636" b="-1156"/>
            </a:stretch>
          </a:blipFill>
        </p:spPr>
        <p:txBody>
          <a:bodyPr tIns="457200"/>
          <a:lstStyle>
            <a:lvl1pPr algn="ctr">
              <a:defRPr>
                <a:solidFill>
                  <a:schemeClr val="accent2"/>
                </a:solidFill>
              </a:defRPr>
            </a:lvl1pPr>
          </a:lstStyle>
          <a:p>
            <a:r>
              <a:rPr lang="en-US"/>
              <a:t> </a:t>
            </a:r>
          </a:p>
        </p:txBody>
      </p:sp>
    </p:spTree>
    <p:extLst>
      <p:ext uri="{BB962C8B-B14F-4D97-AF65-F5344CB8AC3E}">
        <p14:creationId xmlns:p14="http://schemas.microsoft.com/office/powerpoint/2010/main" val="58593988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FCD8810C-D46D-A245-A371-215590C4D444}" type="datetime1">
              <a:rPr lang="en-US" smtClean="0"/>
              <a:t>6/24/2020</a:t>
            </a:fld>
            <a:endParaRPr lang="en-US"/>
          </a:p>
        </p:txBody>
      </p:sp>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3384947" y="2231742"/>
            <a:ext cx="2374106" cy="457030"/>
          </a:xfrm>
        </p:spPr>
        <p:txBody>
          <a:bodyPr anchor="ctr"/>
          <a:lstStyle>
            <a:lvl1pPr algn="ctr">
              <a:defRPr>
                <a:solidFill>
                  <a:schemeClr val="accent4"/>
                </a:solidFill>
              </a:defRPr>
            </a:lvl1pPr>
          </a:lstStyle>
          <a:p>
            <a:pPr lvl="0"/>
            <a:r>
              <a:rPr lang="en-US"/>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4697525"/>
            <a:ext cx="1069318" cy="333400"/>
          </a:xfrm>
          <a:prstGeom prst="rect">
            <a:avLst/>
          </a:prstGeom>
        </p:spPr>
      </p:pic>
    </p:spTree>
    <p:extLst>
      <p:ext uri="{BB962C8B-B14F-4D97-AF65-F5344CB8AC3E}">
        <p14:creationId xmlns:p14="http://schemas.microsoft.com/office/powerpoint/2010/main" val="70082501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2" y="3091543"/>
            <a:ext cx="5383666" cy="1337582"/>
          </a:xfrm>
        </p:spPr>
        <p:txBody>
          <a:bodyPr/>
          <a:lstStyle>
            <a:lvl1pPr marL="0" indent="0">
              <a:buNone/>
              <a:defRPr sz="21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4697525"/>
            <a:ext cx="1069318" cy="333400"/>
          </a:xfrm>
          <a:prstGeom prst="rect">
            <a:avLst/>
          </a:prstGeom>
        </p:spPr>
      </p:pic>
    </p:spTree>
    <p:extLst>
      <p:ext uri="{BB962C8B-B14F-4D97-AF65-F5344CB8AC3E}">
        <p14:creationId xmlns:p14="http://schemas.microsoft.com/office/powerpoint/2010/main" val="2052326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Clinic">
    <p:spTree>
      <p:nvGrpSpPr>
        <p:cNvPr id="1" name=""/>
        <p:cNvGrpSpPr/>
        <p:nvPr/>
      </p:nvGrpSpPr>
      <p:grpSpPr>
        <a:xfrm>
          <a:off x="0" y="0"/>
          <a:ext cx="0" cy="0"/>
          <a:chOff x="0" y="0"/>
          <a:chExt cx="0" cy="0"/>
        </a:xfrm>
      </p:grpSpPr>
      <p:grpSp>
        <p:nvGrpSpPr>
          <p:cNvPr id="2" name="Group 1"/>
          <p:cNvGrpSpPr/>
          <p:nvPr userDrawn="1"/>
        </p:nvGrpSpPr>
        <p:grpSpPr>
          <a:xfrm>
            <a:off x="2283650" y="-78"/>
            <a:ext cx="6860352" cy="5143734"/>
            <a:chOff x="3105524" y="-318"/>
            <a:chExt cx="9329364" cy="6994843"/>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5524" y="-318"/>
              <a:ext cx="9329364" cy="6991350"/>
            </a:xfrm>
            <a:prstGeom prst="rect">
              <a:avLst/>
            </a:prstGeom>
          </p:spPr>
        </p:pic>
        <p:sp>
          <p:nvSpPr>
            <p:cNvPr id="11" name="Rectangle 10"/>
            <p:cNvSpPr/>
            <p:nvPr userDrawn="1"/>
          </p:nvSpPr>
          <p:spPr bwMode="auto">
            <a:xfrm>
              <a:off x="3105524" y="-318"/>
              <a:ext cx="9329364" cy="6994843"/>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82045" fontAlgn="base">
                <a:spcBef>
                  <a:spcPct val="0"/>
                </a:spcBef>
                <a:spcAft>
                  <a:spcPct val="0"/>
                </a:spcAft>
              </a:pPr>
              <a:endParaRPr lang="en-US" sz="1400">
                <a:gradFill>
                  <a:gsLst>
                    <a:gs pos="0">
                      <a:srgbClr val="FFFFFF"/>
                    </a:gs>
                    <a:gs pos="100000">
                      <a:srgbClr val="FFFFFF"/>
                    </a:gs>
                  </a:gsLst>
                  <a:lin ang="5400000" scaled="0"/>
                </a:gradFill>
              </a:endParaRPr>
            </a:p>
          </p:txBody>
        </p:sp>
      </p:grpSp>
      <p:sp>
        <p:nvSpPr>
          <p:cNvPr id="9" name="Title 1"/>
          <p:cNvSpPr>
            <a:spLocks noGrp="1"/>
          </p:cNvSpPr>
          <p:nvPr>
            <p:ph type="title" hasCustomPrompt="1"/>
          </p:nvPr>
        </p:nvSpPr>
        <p:spPr bwMode="auto">
          <a:xfrm>
            <a:off x="201723" y="1563140"/>
            <a:ext cx="6051640" cy="1344828"/>
          </a:xfrm>
          <a:noFill/>
        </p:spPr>
        <p:txBody>
          <a:bodyPr lIns="107003" tIns="66887" rIns="107003" bIns="66887" anchor="t" anchorCtr="0"/>
          <a:lstStyle>
            <a:lvl1pPr>
              <a:defRPr sz="3600" spc="-55" baseline="0">
                <a:gradFill>
                  <a:gsLst>
                    <a:gs pos="59292">
                      <a:srgbClr val="55565A"/>
                    </a:gs>
                    <a:gs pos="25926">
                      <a:srgbClr val="55565A"/>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01723" y="2907953"/>
            <a:ext cx="6051640" cy="1344828"/>
          </a:xfrm>
        </p:spPr>
        <p:txBody>
          <a:bodyPr tIns="80260" bIns="80260">
            <a:noAutofit/>
          </a:bodyPr>
          <a:lstStyle>
            <a:lvl1pPr marL="0" indent="0">
              <a:spcBef>
                <a:spcPts val="0"/>
              </a:spcBef>
              <a:buNone/>
              <a:defRPr sz="2100">
                <a:gradFill>
                  <a:gsLst>
                    <a:gs pos="59292">
                      <a:srgbClr val="55565A"/>
                    </a:gs>
                    <a:gs pos="25926">
                      <a:srgbClr val="55565A"/>
                    </a:gs>
                  </a:gsLst>
                  <a:lin ang="5400000" scaled="0"/>
                </a:gradFill>
              </a:defRPr>
            </a:lvl1pPr>
          </a:lstStyle>
          <a:p>
            <a:pPr lvl="0"/>
            <a:r>
              <a:rPr lang="en-US"/>
              <a:t>City | Date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51797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 with logo">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2004" y="890780"/>
            <a:ext cx="8741257" cy="1477031"/>
          </a:xfrm>
        </p:spPr>
        <p:txBody>
          <a:bodyPr wrap="square">
            <a:spAutoFit/>
          </a:bodyPr>
          <a:lstStyle>
            <a:lvl1pPr>
              <a:defRPr sz="2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2004" y="218513"/>
            <a:ext cx="8741257"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676795241"/>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2" y="3091543"/>
            <a:ext cx="5383666" cy="1337582"/>
          </a:xfrm>
        </p:spPr>
        <p:txBody>
          <a:bodyPr/>
          <a:lstStyle>
            <a:lvl1pPr marL="0" indent="0">
              <a:buNone/>
              <a:defRPr sz="21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6323795B-315D-40E0-8657-DA4CE38547C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4697525"/>
            <a:ext cx="1069318" cy="333400"/>
          </a:xfrm>
          <a:prstGeom prst="rect">
            <a:avLst/>
          </a:prstGeom>
        </p:spPr>
      </p:pic>
    </p:spTree>
    <p:extLst>
      <p:ext uri="{BB962C8B-B14F-4D97-AF65-F5344CB8AC3E}">
        <p14:creationId xmlns:p14="http://schemas.microsoft.com/office/powerpoint/2010/main" val="192106367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2" y="3091543"/>
            <a:ext cx="5383666" cy="1337582"/>
          </a:xfrm>
        </p:spPr>
        <p:txBody>
          <a:bodyPr/>
          <a:lstStyle>
            <a:lvl1pPr marL="0" indent="0">
              <a:buNone/>
              <a:defRPr sz="21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C240E585-40DF-4776-A7CC-4AAC028AA2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4697525"/>
            <a:ext cx="1069318" cy="333400"/>
          </a:xfrm>
          <a:prstGeom prst="rect">
            <a:avLst/>
          </a:prstGeom>
        </p:spPr>
      </p:pic>
    </p:spTree>
    <p:extLst>
      <p:ext uri="{BB962C8B-B14F-4D97-AF65-F5344CB8AC3E}">
        <p14:creationId xmlns:p14="http://schemas.microsoft.com/office/powerpoint/2010/main" val="75678345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0"/>
            <a:ext cx="5383666" cy="1596628"/>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2" y="3091543"/>
            <a:ext cx="5383666" cy="1337582"/>
          </a:xfrm>
        </p:spPr>
        <p:txBody>
          <a:bodyPr/>
          <a:lstStyle>
            <a:lvl1pPr marL="0" indent="0">
              <a:buNone/>
              <a:defRPr sz="21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839E92DE-FB09-4887-9870-C8EA7C3907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4697525"/>
            <a:ext cx="1069318" cy="333400"/>
          </a:xfrm>
          <a:prstGeom prst="rect">
            <a:avLst/>
          </a:prstGeom>
        </p:spPr>
      </p:pic>
    </p:spTree>
    <p:extLst>
      <p:ext uri="{BB962C8B-B14F-4D97-AF65-F5344CB8AC3E}">
        <p14:creationId xmlns:p14="http://schemas.microsoft.com/office/powerpoint/2010/main" val="327653391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828675"/>
            <a:ext cx="4033838" cy="2139553"/>
          </a:xfrm>
        </p:spPr>
        <p:txBody>
          <a:bodyPr anchor="b"/>
          <a:lstStyle>
            <a:lvl1pPr>
              <a:defRPr sz="3600"/>
            </a:lvl1pPr>
          </a:lstStyle>
          <a:p>
            <a:r>
              <a:rPr lang="en-US"/>
              <a:t>Section title in sentence case </a:t>
            </a:r>
          </a:p>
        </p:txBody>
      </p:sp>
      <p:sp>
        <p:nvSpPr>
          <p:cNvPr id="3" name="Text Placeholder 2"/>
          <p:cNvSpPr>
            <a:spLocks noGrp="1"/>
          </p:cNvSpPr>
          <p:nvPr>
            <p:ph type="body" idx="1" hasCustomPrompt="1"/>
          </p:nvPr>
        </p:nvSpPr>
        <p:spPr bwMode="gray">
          <a:xfrm>
            <a:off x="385762" y="3091543"/>
            <a:ext cx="4033838" cy="1337582"/>
          </a:xfrm>
        </p:spPr>
        <p:txBody>
          <a:bodyPr/>
          <a:lstStyle>
            <a:lvl1pPr marL="0" indent="0">
              <a:buNone/>
              <a:defRPr sz="21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Subhead if needed or speaker name </a:t>
            </a:r>
          </a:p>
        </p:txBody>
      </p:sp>
      <p:sp>
        <p:nvSpPr>
          <p:cNvPr id="5" name="Picture Placeholder 4"/>
          <p:cNvSpPr>
            <a:spLocks noGrp="1"/>
          </p:cNvSpPr>
          <p:nvPr>
            <p:ph type="pic" sz="quarter" idx="10" hasCustomPrompt="1"/>
          </p:nvPr>
        </p:nvSpPr>
        <p:spPr bwMode="gray">
          <a:xfrm>
            <a:off x="4600575" y="0"/>
            <a:ext cx="4543425" cy="5143500"/>
          </a:xfrm>
          <a:blipFill>
            <a:blip r:embed="rId2"/>
            <a:stretch>
              <a:fillRect/>
            </a:stretch>
          </a:blipFill>
        </p:spPr>
        <p:txBody>
          <a:bodyPr lIns="914400" rIns="914400" anchor="ctr"/>
          <a:lstStyle>
            <a:lvl1pPr algn="ctr">
              <a:defRPr>
                <a:solidFill>
                  <a:schemeClr val="accent2"/>
                </a:solidFill>
              </a:defRPr>
            </a:lvl1pPr>
          </a:lstStyle>
          <a:p>
            <a:r>
              <a:rPr lang="en-US"/>
              <a:t> </a:t>
            </a:r>
          </a:p>
        </p:txBody>
      </p:sp>
      <p:pic>
        <p:nvPicPr>
          <p:cNvPr id="7" name="Picture 6">
            <a:extLst>
              <a:ext uri="{FF2B5EF4-FFF2-40B4-BE49-F238E27FC236}">
                <a16:creationId xmlns:a16="http://schemas.microsoft.com/office/drawing/2014/main" id="{463490F0-33E6-40B1-9A45-00D99AF732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294460" y="4697525"/>
            <a:ext cx="1069318" cy="333400"/>
          </a:xfrm>
          <a:prstGeom prst="rect">
            <a:avLst/>
          </a:prstGeom>
        </p:spPr>
      </p:pic>
    </p:spTree>
    <p:extLst>
      <p:ext uri="{BB962C8B-B14F-4D97-AF65-F5344CB8AC3E}">
        <p14:creationId xmlns:p14="http://schemas.microsoft.com/office/powerpoint/2010/main" val="247898839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31742" y="1714499"/>
            <a:ext cx="4080518" cy="1714504"/>
          </a:xfrm>
          <a:prstGeom prst="rect">
            <a:avLst/>
          </a:prstGeom>
        </p:spPr>
      </p:pic>
      <p:sp>
        <p:nvSpPr>
          <p:cNvPr id="2" name="Date Placeholder 1"/>
          <p:cNvSpPr>
            <a:spLocks noGrp="1"/>
          </p:cNvSpPr>
          <p:nvPr>
            <p:ph type="dt" sz="half" idx="10"/>
          </p:nvPr>
        </p:nvSpPr>
        <p:spPr bwMode="gray"/>
        <p:txBody>
          <a:bodyPr/>
          <a:lstStyle/>
          <a:p>
            <a:fld id="{00AF8D2C-76F0-D549-A0B8-B671FEC30492}" type="datetime1">
              <a:rPr lang="en-US" smtClean="0"/>
              <a:t>6/24/2020</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96005744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2928258"/>
            <a:ext cx="5383666" cy="362165"/>
          </a:xfrm>
        </p:spPr>
        <p:txBody>
          <a:bodyPr anchor="ctr"/>
          <a:lstStyle>
            <a:lvl1pPr>
              <a:defRPr sz="1800">
                <a:solidFill>
                  <a:schemeClr val="accent1"/>
                </a:solidFill>
              </a:defRPr>
            </a:lvl1pPr>
          </a:lstStyle>
          <a:p>
            <a:r>
              <a:rPr lang="en-US"/>
              <a:t>First Name Last Name</a:t>
            </a:r>
          </a:p>
        </p:txBody>
      </p:sp>
      <p:sp>
        <p:nvSpPr>
          <p:cNvPr id="3" name="Text Placeholder 2"/>
          <p:cNvSpPr>
            <a:spLocks noGrp="1"/>
          </p:cNvSpPr>
          <p:nvPr>
            <p:ph type="body" idx="1" hasCustomPrompt="1"/>
          </p:nvPr>
        </p:nvSpPr>
        <p:spPr bwMode="gray">
          <a:xfrm>
            <a:off x="385762" y="3339707"/>
            <a:ext cx="5383666" cy="363474"/>
          </a:xfrm>
        </p:spPr>
        <p:txBody>
          <a:bodyPr anchor="ct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Title</a:t>
            </a:r>
          </a:p>
        </p:txBody>
      </p:sp>
      <p:sp>
        <p:nvSpPr>
          <p:cNvPr id="4" name="TextBox 3"/>
          <p:cNvSpPr txBox="1"/>
          <p:nvPr/>
        </p:nvSpPr>
        <p:spPr bwMode="gray">
          <a:xfrm>
            <a:off x="371474" y="1901290"/>
            <a:ext cx="2282676" cy="553998"/>
          </a:xfrm>
          <a:prstGeom prst="rect">
            <a:avLst/>
          </a:prstGeom>
          <a:noFill/>
        </p:spPr>
        <p:txBody>
          <a:bodyPr wrap="none" lIns="0" tIns="0" rIns="0" bIns="0" rtlCol="0">
            <a:spAutoFit/>
          </a:bodyPr>
          <a:lstStyle/>
          <a:p>
            <a:r>
              <a:rPr lang="en-US" sz="3600"/>
              <a:t>Thank you.</a:t>
            </a:r>
          </a:p>
        </p:txBody>
      </p:sp>
      <p:sp>
        <p:nvSpPr>
          <p:cNvPr id="8" name="TextBox 7"/>
          <p:cNvSpPr txBox="1"/>
          <p:nvPr/>
        </p:nvSpPr>
        <p:spPr bwMode="gray">
          <a:xfrm>
            <a:off x="371474" y="2586671"/>
            <a:ext cx="2406108" cy="323165"/>
          </a:xfrm>
          <a:prstGeom prst="rect">
            <a:avLst/>
          </a:prstGeom>
          <a:noFill/>
        </p:spPr>
        <p:txBody>
          <a:bodyPr wrap="none" lIns="0" tIns="0" rIns="0" bIns="0" rtlCol="0">
            <a:spAutoFit/>
          </a:bodyPr>
          <a:lstStyle/>
          <a:p>
            <a:r>
              <a:rPr lang="en-US" sz="2100"/>
              <a:t>Contact information:</a:t>
            </a:r>
          </a:p>
        </p:txBody>
      </p:sp>
      <p:sp>
        <p:nvSpPr>
          <p:cNvPr id="9" name="Text Placeholder 2"/>
          <p:cNvSpPr>
            <a:spLocks noGrp="1"/>
          </p:cNvSpPr>
          <p:nvPr>
            <p:ph type="body" idx="10" hasCustomPrompt="1"/>
          </p:nvPr>
        </p:nvSpPr>
        <p:spPr bwMode="gray">
          <a:xfrm>
            <a:off x="385761" y="3752466"/>
            <a:ext cx="5383666" cy="363474"/>
          </a:xfrm>
        </p:spPr>
        <p:txBody>
          <a:bodyPr anchor="ct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Tel: 123-456-7890</a:t>
            </a:r>
          </a:p>
        </p:txBody>
      </p:sp>
      <p:sp>
        <p:nvSpPr>
          <p:cNvPr id="13" name="TextBox 12"/>
          <p:cNvSpPr txBox="1"/>
          <p:nvPr/>
        </p:nvSpPr>
        <p:spPr bwMode="gray">
          <a:xfrm>
            <a:off x="371474" y="1901290"/>
            <a:ext cx="2282676" cy="553998"/>
          </a:xfrm>
          <a:prstGeom prst="rect">
            <a:avLst/>
          </a:prstGeom>
          <a:noFill/>
        </p:spPr>
        <p:txBody>
          <a:bodyPr wrap="none" lIns="0" tIns="0" rIns="0" bIns="0" rtlCol="0">
            <a:spAutoFit/>
          </a:bodyPr>
          <a:lstStyle/>
          <a:p>
            <a:r>
              <a:rPr lang="en-US" sz="3600"/>
              <a:t>Thank you.</a:t>
            </a:r>
          </a:p>
        </p:txBody>
      </p:sp>
      <p:sp>
        <p:nvSpPr>
          <p:cNvPr id="14" name="TextBox 13"/>
          <p:cNvSpPr txBox="1"/>
          <p:nvPr/>
        </p:nvSpPr>
        <p:spPr bwMode="gray">
          <a:xfrm>
            <a:off x="371474" y="2586671"/>
            <a:ext cx="2406108" cy="323165"/>
          </a:xfrm>
          <a:prstGeom prst="rect">
            <a:avLst/>
          </a:prstGeom>
          <a:noFill/>
        </p:spPr>
        <p:txBody>
          <a:bodyPr wrap="none" lIns="0" tIns="0" rIns="0" bIns="0" rtlCol="0">
            <a:spAutoFit/>
          </a:bodyPr>
          <a:lstStyle/>
          <a:p>
            <a:r>
              <a:rPr lang="en-US" sz="2100"/>
              <a:t>Contact information:</a:t>
            </a:r>
          </a:p>
        </p:txBody>
      </p:sp>
      <p:sp>
        <p:nvSpPr>
          <p:cNvPr id="15" name="TextBox 14"/>
          <p:cNvSpPr txBox="1"/>
          <p:nvPr/>
        </p:nvSpPr>
        <p:spPr bwMode="gray">
          <a:xfrm>
            <a:off x="371474" y="1901290"/>
            <a:ext cx="2282676" cy="553998"/>
          </a:xfrm>
          <a:prstGeom prst="rect">
            <a:avLst/>
          </a:prstGeom>
          <a:noFill/>
        </p:spPr>
        <p:txBody>
          <a:bodyPr wrap="none" lIns="0" tIns="0" rIns="0" bIns="0" rtlCol="0">
            <a:spAutoFit/>
          </a:bodyPr>
          <a:lstStyle/>
          <a:p>
            <a:r>
              <a:rPr lang="en-US" sz="3600"/>
              <a:t>Thank you.</a:t>
            </a:r>
          </a:p>
        </p:txBody>
      </p:sp>
      <p:sp>
        <p:nvSpPr>
          <p:cNvPr id="16" name="TextBox 15"/>
          <p:cNvSpPr txBox="1"/>
          <p:nvPr/>
        </p:nvSpPr>
        <p:spPr bwMode="gray">
          <a:xfrm>
            <a:off x="371474" y="2586671"/>
            <a:ext cx="2406108" cy="323165"/>
          </a:xfrm>
          <a:prstGeom prst="rect">
            <a:avLst/>
          </a:prstGeom>
          <a:noFill/>
        </p:spPr>
        <p:txBody>
          <a:bodyPr wrap="none" lIns="0" tIns="0" rIns="0" bIns="0" rtlCol="0">
            <a:spAutoFit/>
          </a:bodyPr>
          <a:lstStyle/>
          <a:p>
            <a:r>
              <a:rPr lang="en-US" sz="2100"/>
              <a:t>Contact information:</a:t>
            </a:r>
          </a:p>
        </p:txBody>
      </p:sp>
      <p:sp>
        <p:nvSpPr>
          <p:cNvPr id="18" name="TextBox 17">
            <a:extLst>
              <a:ext uri="{FF2B5EF4-FFF2-40B4-BE49-F238E27FC236}">
                <a16:creationId xmlns:a16="http://schemas.microsoft.com/office/drawing/2014/main" id="{3697C69B-4D50-4474-802F-EE8A4106F084}"/>
              </a:ext>
            </a:extLst>
          </p:cNvPr>
          <p:cNvSpPr txBox="1"/>
          <p:nvPr/>
        </p:nvSpPr>
        <p:spPr bwMode="gray">
          <a:xfrm>
            <a:off x="371474" y="1901290"/>
            <a:ext cx="2282676" cy="553998"/>
          </a:xfrm>
          <a:prstGeom prst="rect">
            <a:avLst/>
          </a:prstGeom>
          <a:noFill/>
        </p:spPr>
        <p:txBody>
          <a:bodyPr wrap="none" lIns="0" tIns="0" rIns="0" bIns="0" rtlCol="0">
            <a:spAutoFit/>
          </a:bodyPr>
          <a:lstStyle/>
          <a:p>
            <a:r>
              <a:rPr lang="en-US" sz="3600"/>
              <a:t>Thank you.</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371474" y="2586671"/>
            <a:ext cx="2406108" cy="323165"/>
          </a:xfrm>
          <a:prstGeom prst="rect">
            <a:avLst/>
          </a:prstGeom>
          <a:noFill/>
        </p:spPr>
        <p:txBody>
          <a:bodyPr wrap="none" lIns="0" tIns="0" rIns="0" bIns="0" rtlCol="0">
            <a:spAutoFit/>
          </a:bodyPr>
          <a:lstStyle/>
          <a:p>
            <a:r>
              <a:rPr lang="en-US" sz="2100"/>
              <a:t>Contact information:</a:t>
            </a:r>
          </a:p>
        </p:txBody>
      </p:sp>
      <p:sp>
        <p:nvSpPr>
          <p:cNvPr id="21" name="TextBox 20">
            <a:extLst>
              <a:ext uri="{FF2B5EF4-FFF2-40B4-BE49-F238E27FC236}">
                <a16:creationId xmlns:a16="http://schemas.microsoft.com/office/drawing/2014/main" id="{467D2FEC-DAF3-4875-94E0-8EBF2A513F69}"/>
              </a:ext>
            </a:extLst>
          </p:cNvPr>
          <p:cNvSpPr txBox="1"/>
          <p:nvPr/>
        </p:nvSpPr>
        <p:spPr bwMode="gray">
          <a:xfrm>
            <a:off x="371474" y="1901290"/>
            <a:ext cx="2282676" cy="553998"/>
          </a:xfrm>
          <a:prstGeom prst="rect">
            <a:avLst/>
          </a:prstGeom>
          <a:noFill/>
        </p:spPr>
        <p:txBody>
          <a:bodyPr wrap="none" lIns="0" tIns="0" rIns="0" bIns="0" rtlCol="0">
            <a:spAutoFit/>
          </a:bodyPr>
          <a:lstStyle/>
          <a:p>
            <a:r>
              <a:rPr lang="en-US" sz="3600"/>
              <a:t>Thank you.</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371474" y="2586671"/>
            <a:ext cx="2406108" cy="323165"/>
          </a:xfrm>
          <a:prstGeom prst="rect">
            <a:avLst/>
          </a:prstGeom>
          <a:noFill/>
        </p:spPr>
        <p:txBody>
          <a:bodyPr wrap="none" lIns="0" tIns="0" rIns="0" bIns="0" rtlCol="0">
            <a:spAutoFit/>
          </a:bodyPr>
          <a:lstStyle/>
          <a:p>
            <a:r>
              <a:rPr lang="en-US" sz="2100"/>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TextBox 19">
            <a:extLst>
              <a:ext uri="{FF2B5EF4-FFF2-40B4-BE49-F238E27FC236}">
                <a16:creationId xmlns:a16="http://schemas.microsoft.com/office/drawing/2014/main" id="{9B5C631F-7697-4F1B-8714-C0FB92455C90}"/>
              </a:ext>
            </a:extLst>
          </p:cNvPr>
          <p:cNvSpPr txBox="1"/>
          <p:nvPr userDrawn="1"/>
        </p:nvSpPr>
        <p:spPr bwMode="gray">
          <a:xfrm>
            <a:off x="371474" y="1901290"/>
            <a:ext cx="2282676" cy="553998"/>
          </a:xfrm>
          <a:prstGeom prst="rect">
            <a:avLst/>
          </a:prstGeom>
          <a:noFill/>
        </p:spPr>
        <p:txBody>
          <a:bodyPr wrap="none" lIns="0" tIns="0" rIns="0" bIns="0" rtlCol="0">
            <a:spAutoFit/>
          </a:bodyPr>
          <a:lstStyle/>
          <a:p>
            <a:r>
              <a:rPr lang="en-US" sz="3600"/>
              <a:t>Thank you.</a:t>
            </a: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371474" y="2586671"/>
            <a:ext cx="2406108" cy="323165"/>
          </a:xfrm>
          <a:prstGeom prst="rect">
            <a:avLst/>
          </a:prstGeom>
          <a:noFill/>
        </p:spPr>
        <p:txBody>
          <a:bodyPr wrap="none" lIns="0" tIns="0" rIns="0" bIns="0" rtlCol="0">
            <a:spAutoFit/>
          </a:bodyPr>
          <a:lstStyle/>
          <a:p>
            <a:r>
              <a:rPr lang="en-US" sz="2100"/>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294460" y="4697525"/>
            <a:ext cx="1069318" cy="333400"/>
          </a:xfrm>
          <a:prstGeom prst="rect">
            <a:avLst/>
          </a:prstGeom>
        </p:spPr>
      </p:pic>
    </p:spTree>
    <p:extLst>
      <p:ext uri="{BB962C8B-B14F-4D97-AF65-F5344CB8AC3E}">
        <p14:creationId xmlns:p14="http://schemas.microsoft.com/office/powerpoint/2010/main" val="274447649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p>
            <a:fld id="{774A448B-7B34-42FC-88EC-B51D7A8CC423}" type="slidenum">
              <a:rPr lang="en-US" smtClean="0"/>
              <a:pPr/>
              <a:t>‹#›</a:t>
            </a:fld>
            <a:endParaRPr lang="en-US"/>
          </a:p>
        </p:txBody>
      </p:sp>
    </p:spTree>
    <p:extLst>
      <p:ext uri="{BB962C8B-B14F-4D97-AF65-F5344CB8AC3E}">
        <p14:creationId xmlns:p14="http://schemas.microsoft.com/office/powerpoint/2010/main" val="33626734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 Large Title - with logo">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770" y="1563173"/>
            <a:ext cx="8741257" cy="1477031"/>
          </a:xfrm>
        </p:spPr>
        <p:txBody>
          <a:bodyPr wrap="square">
            <a:spAutoFit/>
          </a:bodyPr>
          <a:lstStyle>
            <a:lvl1pPr>
              <a:defRPr sz="2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5129511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 with logo">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2004" y="890780"/>
            <a:ext cx="8741257" cy="1477031"/>
          </a:xfrm>
        </p:spPr>
        <p:txBody>
          <a:bodyPr wrap="square">
            <a:sp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2004" y="218513"/>
            <a:ext cx="8741257"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52673930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 Large Title - with logo">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770" y="1563173"/>
            <a:ext cx="8741257" cy="1477031"/>
          </a:xfrm>
        </p:spPr>
        <p:txBody>
          <a:bodyPr wrap="square">
            <a:sp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6607915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3"/>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70"/>
            <a:ext cx="4034426" cy="1714019"/>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70"/>
            <a:ext cx="4034426" cy="1714019"/>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13806249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 Large Title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4" name="Text Placeholder 3"/>
          <p:cNvSpPr>
            <a:spLocks noGrp="1"/>
          </p:cNvSpPr>
          <p:nvPr>
            <p:ph type="body" sz="quarter" idx="10"/>
          </p:nvPr>
        </p:nvSpPr>
        <p:spPr>
          <a:xfrm>
            <a:off x="201724" y="1563178"/>
            <a:ext cx="4034426" cy="1714019"/>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8"/>
            <a:ext cx="4034426" cy="1714019"/>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295378344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3"/>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70"/>
            <a:ext cx="4034426" cy="1714019"/>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70"/>
            <a:ext cx="4034426" cy="1714019"/>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45946718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 Large Title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772" y="218356"/>
            <a:ext cx="8741257" cy="1344359"/>
          </a:xfrm>
        </p:spPr>
        <p:txBody>
          <a:bodyPr/>
          <a:lstStyle/>
          <a:p>
            <a:r>
              <a:rPr lang="en-US"/>
              <a:t>Click to edit Master title style</a:t>
            </a:r>
          </a:p>
        </p:txBody>
      </p:sp>
      <p:sp>
        <p:nvSpPr>
          <p:cNvPr id="4" name="Text Placeholder 3"/>
          <p:cNvSpPr>
            <a:spLocks noGrp="1"/>
          </p:cNvSpPr>
          <p:nvPr>
            <p:ph type="body" sz="quarter" idx="10"/>
          </p:nvPr>
        </p:nvSpPr>
        <p:spPr>
          <a:xfrm>
            <a:off x="201724" y="1563178"/>
            <a:ext cx="4034426" cy="1714019"/>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8"/>
            <a:ext cx="4034426" cy="1714019"/>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33" indent="0">
              <a:buNone/>
              <a:tabLst/>
              <a:defRPr sz="1400"/>
            </a:lvl3pPr>
            <a:lvl4pPr marL="252525" indent="0">
              <a:buNone/>
              <a:defRPr/>
            </a:lvl4pPr>
            <a:lvl5pPr marL="37617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17724195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3"/>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70"/>
            <a:ext cx="4034426" cy="1714019"/>
          </a:xfrm>
        </p:spPr>
        <p:txBody>
          <a:bodyPr wrap="square">
            <a:spAutoFit/>
          </a:bodyPr>
          <a:lstStyle>
            <a:lvl1pPr marL="157611" indent="-157611">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70"/>
            <a:ext cx="4034426" cy="1714019"/>
          </a:xfrm>
        </p:spPr>
        <p:txBody>
          <a:bodyPr wrap="square">
            <a:spAutoFit/>
          </a:bodyPr>
          <a:lstStyle>
            <a:lvl1pPr marL="157611" indent="-157611">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5703810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 Large Title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770" y="218484"/>
            <a:ext cx="8741257" cy="1337354"/>
          </a:xfrm>
        </p:spPr>
        <p:txBody>
          <a:bodyPr/>
          <a:lstStyle/>
          <a:p>
            <a:r>
              <a:rPr lang="en-US"/>
              <a:t>Click to edit Master title style</a:t>
            </a:r>
          </a:p>
        </p:txBody>
      </p:sp>
      <p:sp>
        <p:nvSpPr>
          <p:cNvPr id="4" name="Text Placeholder 3"/>
          <p:cNvSpPr>
            <a:spLocks noGrp="1"/>
          </p:cNvSpPr>
          <p:nvPr>
            <p:ph type="body" sz="quarter" idx="10"/>
          </p:nvPr>
        </p:nvSpPr>
        <p:spPr>
          <a:xfrm>
            <a:off x="201724" y="1563178"/>
            <a:ext cx="4034426" cy="1714019"/>
          </a:xfrm>
        </p:spPr>
        <p:txBody>
          <a:bodyPr wrap="square">
            <a:spAutoFit/>
          </a:bodyPr>
          <a:lstStyle>
            <a:lvl1pPr marL="157611" indent="-157611">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8"/>
            <a:ext cx="4034426" cy="1714019"/>
          </a:xfrm>
        </p:spPr>
        <p:txBody>
          <a:bodyPr wrap="square">
            <a:spAutoFit/>
          </a:bodyPr>
          <a:lstStyle>
            <a:lvl1pPr marL="157611" indent="-157611">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22228060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Customizable">
    <p:spTree>
      <p:nvGrpSpPr>
        <p:cNvPr id="1" name=""/>
        <p:cNvGrpSpPr/>
        <p:nvPr/>
      </p:nvGrpSpPr>
      <p:grpSpPr>
        <a:xfrm>
          <a:off x="0" y="0"/>
          <a:ext cx="0" cy="0"/>
          <a:chOff x="0" y="0"/>
          <a:chExt cx="0" cy="0"/>
        </a:xfrm>
      </p:grpSpPr>
      <p:sp>
        <p:nvSpPr>
          <p:cNvPr id="10" name="Picture Placeholder 4"/>
          <p:cNvSpPr>
            <a:spLocks noGrp="1"/>
          </p:cNvSpPr>
          <p:nvPr>
            <p:ph type="pic" sz="quarter" idx="15"/>
          </p:nvPr>
        </p:nvSpPr>
        <p:spPr>
          <a:xfrm>
            <a:off x="215" y="31"/>
            <a:ext cx="9144001" cy="5143967"/>
          </a:xfrm>
          <a:noFill/>
        </p:spPr>
        <p:txBody>
          <a:bodyPr>
            <a:noAutofit/>
          </a:bodyPr>
          <a:lstStyle>
            <a:lvl1pPr marL="0" indent="0">
              <a:buNone/>
              <a:defRPr/>
            </a:lvl1pPr>
          </a:lstStyle>
          <a:p>
            <a:r>
              <a:rPr lang="en-US"/>
              <a:t>Drag picture to placeholder or click icon to add</a:t>
            </a:r>
          </a:p>
        </p:txBody>
      </p:sp>
      <p:sp>
        <p:nvSpPr>
          <p:cNvPr id="9" name="Title 1"/>
          <p:cNvSpPr>
            <a:spLocks noGrp="1"/>
          </p:cNvSpPr>
          <p:nvPr>
            <p:ph type="title" hasCustomPrompt="1"/>
          </p:nvPr>
        </p:nvSpPr>
        <p:spPr bwMode="auto">
          <a:xfrm>
            <a:off x="201723" y="1563140"/>
            <a:ext cx="6051640" cy="1344828"/>
          </a:xfrm>
          <a:noFill/>
        </p:spPr>
        <p:txBody>
          <a:bodyPr lIns="107003" tIns="66887" rIns="107003" bIns="66887" anchor="t" anchorCtr="0"/>
          <a:lstStyle>
            <a:lvl1pPr>
              <a:defRPr sz="3600" spc="-55" baseline="0">
                <a:gradFill>
                  <a:gsLst>
                    <a:gs pos="59292">
                      <a:srgbClr val="55565A"/>
                    </a:gs>
                    <a:gs pos="25926">
                      <a:srgbClr val="55565A"/>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01723" y="2907953"/>
            <a:ext cx="6051640" cy="1344828"/>
          </a:xfrm>
        </p:spPr>
        <p:txBody>
          <a:bodyPr tIns="80260" bIns="80260">
            <a:noAutofit/>
          </a:bodyPr>
          <a:lstStyle>
            <a:lvl1pPr marL="0" indent="0">
              <a:spcBef>
                <a:spcPts val="0"/>
              </a:spcBef>
              <a:buNone/>
              <a:defRPr sz="2100">
                <a:gradFill>
                  <a:gsLst>
                    <a:gs pos="59292">
                      <a:srgbClr val="55565A"/>
                    </a:gs>
                    <a:gs pos="25926">
                      <a:srgbClr val="55565A"/>
                    </a:gs>
                  </a:gsLst>
                  <a:lin ang="5400000" scaled="0"/>
                </a:gradFill>
              </a:defRPr>
            </a:lvl1pPr>
          </a:lstStyle>
          <a:p>
            <a:pPr lvl="0"/>
            <a:r>
              <a:rPr lang="en-US"/>
              <a:t>City | Date</a:t>
            </a:r>
          </a:p>
        </p:txBody>
      </p:sp>
      <p:sp>
        <p:nvSpPr>
          <p:cNvPr id="2" name="Slide Number Placeholder 1"/>
          <p:cNvSpPr>
            <a:spLocks noGrp="1"/>
          </p:cNvSpPr>
          <p:nvPr>
            <p:ph type="sldNum" sz="quarter" idx="16"/>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245253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3"/>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70"/>
            <a:ext cx="4034426" cy="1714019"/>
          </a:xfrm>
        </p:spPr>
        <p:txBody>
          <a:bodyPr wrap="square">
            <a:spAutoFit/>
          </a:bodyPr>
          <a:lstStyle>
            <a:lvl1pPr marL="157611" indent="-157611">
              <a:spcBef>
                <a:spcPts val="675"/>
              </a:spcBef>
              <a:buClr>
                <a:schemeClr val="tx1"/>
              </a:buClr>
              <a:buFont typeface="Arial" pitchFamily="34" charset="0"/>
              <a:buChar char="•"/>
              <a:defRPr sz="2400"/>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70"/>
            <a:ext cx="4034426" cy="1714019"/>
          </a:xfrm>
        </p:spPr>
        <p:txBody>
          <a:bodyPr wrap="square">
            <a:spAutoFit/>
          </a:bodyPr>
          <a:lstStyle>
            <a:lvl1pPr marL="157611" indent="-157611">
              <a:spcBef>
                <a:spcPts val="675"/>
              </a:spcBef>
              <a:buClr>
                <a:schemeClr val="tx1"/>
              </a:buClr>
              <a:buFont typeface="Arial" pitchFamily="34" charset="0"/>
              <a:buChar char="•"/>
              <a:defRPr sz="2400"/>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4030639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 Large Title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4" name="Text Placeholder 3"/>
          <p:cNvSpPr>
            <a:spLocks noGrp="1"/>
          </p:cNvSpPr>
          <p:nvPr>
            <p:ph type="body" sz="quarter" idx="10"/>
          </p:nvPr>
        </p:nvSpPr>
        <p:spPr>
          <a:xfrm>
            <a:off x="201724" y="1563178"/>
            <a:ext cx="4034426" cy="1714019"/>
          </a:xfrm>
        </p:spPr>
        <p:txBody>
          <a:bodyPr wrap="square">
            <a:spAutoFit/>
          </a:bodyPr>
          <a:lstStyle>
            <a:lvl1pPr marL="157611" indent="-157611">
              <a:spcBef>
                <a:spcPts val="675"/>
              </a:spcBef>
              <a:buClr>
                <a:schemeClr val="tx1"/>
              </a:buClr>
              <a:buFont typeface="Arial" pitchFamily="34" charset="0"/>
              <a:buChar char="•"/>
              <a:defRPr sz="2400"/>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8"/>
            <a:ext cx="4034426" cy="1714019"/>
          </a:xfrm>
        </p:spPr>
        <p:txBody>
          <a:bodyPr wrap="square">
            <a:spAutoFit/>
          </a:bodyPr>
          <a:lstStyle>
            <a:lvl1pPr marL="157611" indent="-157611">
              <a:spcBef>
                <a:spcPts val="675"/>
              </a:spcBef>
              <a:buClr>
                <a:schemeClr val="tx1"/>
              </a:buClr>
              <a:buFont typeface="Arial" pitchFamily="34" charset="0"/>
              <a:buChar char="•"/>
              <a:defRPr sz="2400"/>
            </a:lvl1pPr>
            <a:lvl2pPr marL="291353" indent="-127914">
              <a:defRPr sz="1400"/>
            </a:lvl2pPr>
            <a:lvl3pPr marL="383741" indent="-92389">
              <a:tabLst/>
              <a:defRPr sz="1400"/>
            </a:lvl3pPr>
            <a:lvl4pPr marL="483212" indent="-99476">
              <a:defRPr/>
            </a:lvl4pPr>
            <a:lvl5pPr marL="575582" indent="-9238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23333734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2169" y="218513"/>
            <a:ext cx="8740089" cy="674749"/>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3508624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6" name="Rectangle 5"/>
          <p:cNvSpPr/>
          <p:nvPr userDrawn="1"/>
        </p:nvSpPr>
        <p:spPr bwMode="auto">
          <a:xfrm>
            <a:off x="5580439" y="0"/>
            <a:ext cx="356374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79" tIns="107003" rIns="133779" bIns="107003" numCol="1" spcCol="0" rtlCol="0" fromWordArt="0" anchor="t" anchorCtr="0" forceAA="0" compatLnSpc="1">
            <a:prstTxWarp prst="textNoShape">
              <a:avLst/>
            </a:prstTxWarp>
            <a:noAutofit/>
          </a:bodyPr>
          <a:lstStyle/>
          <a:p>
            <a:pPr algn="ctr" defTabSz="682045"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724" y="2908007"/>
            <a:ext cx="5244754" cy="1345411"/>
          </a:xfrm>
          <a:noFill/>
        </p:spPr>
        <p:txBody>
          <a:bodyPr lIns="133779" tIns="107003" rIns="133779" bIns="107003">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a:t>Speaker Name</a:t>
            </a:r>
          </a:p>
        </p:txBody>
      </p:sp>
      <p:sp>
        <p:nvSpPr>
          <p:cNvPr id="3" name="Slide Number Placeholder 2"/>
          <p:cNvSpPr>
            <a:spLocks noGrp="1"/>
          </p:cNvSpPr>
          <p:nvPr>
            <p:ph type="sldNum" sz="quarter" idx="13"/>
          </p:nvPr>
        </p:nvSpPr>
        <p:spPr/>
        <p:txBody>
          <a:bodyPr/>
          <a:lstStyle>
            <a:lvl1pPr>
              <a:defRPr>
                <a:gradFill>
                  <a:gsLst>
                    <a:gs pos="0">
                      <a:srgbClr val="FFFFFF"/>
                    </a:gs>
                    <a:gs pos="100000">
                      <a:srgbClr val="FFFFFF"/>
                    </a:gs>
                  </a:gsLst>
                  <a:lin ang="5400000" scaled="1"/>
                </a:gradFill>
              </a:defRPr>
            </a:lvl1pPr>
          </a:lstStyle>
          <a:p>
            <a:fld id="{D470A6BA-6070-4AD1-A225-45B2351DF1FF}" type="slidenum">
              <a:rPr smtClean="0"/>
              <a:pPr/>
              <a:t>‹#›</a:t>
            </a:fld>
            <a:endParaRPr/>
          </a:p>
        </p:txBody>
      </p:sp>
      <p:sp>
        <p:nvSpPr>
          <p:cNvPr id="2" name="Title 1"/>
          <p:cNvSpPr>
            <a:spLocks noGrp="1"/>
          </p:cNvSpPr>
          <p:nvPr>
            <p:ph type="title" hasCustomPrompt="1"/>
          </p:nvPr>
        </p:nvSpPr>
        <p:spPr>
          <a:xfrm>
            <a:off x="201724" y="218301"/>
            <a:ext cx="5244754" cy="2017242"/>
          </a:xfrm>
          <a:noFill/>
        </p:spPr>
        <p:txBody>
          <a:bodyPr tIns="66887" bIns="66887" anchor="b" anchorCtr="0"/>
          <a:lstStyle>
            <a:lvl1pPr>
              <a:defRPr sz="4300" spc="-55" baseline="0">
                <a:gradFill>
                  <a:gsLst>
                    <a:gs pos="84071">
                      <a:schemeClr val="tx2"/>
                    </a:gs>
                    <a:gs pos="40708">
                      <a:schemeClr val="tx2"/>
                    </a:gs>
                  </a:gsLst>
                  <a:lin ang="5400000" scaled="0"/>
                </a:gradFill>
              </a:defRPr>
            </a:lvl1pPr>
          </a:lstStyle>
          <a:p>
            <a:r>
              <a:rPr lang="en-US"/>
              <a:t>Demo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29964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5580439" y="0"/>
            <a:ext cx="3563744"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79" tIns="107003" rIns="133779" bIns="107003" numCol="1" spcCol="0" rtlCol="0" fromWordArt="0" anchor="t" anchorCtr="0" forceAA="0" compatLnSpc="1">
            <a:prstTxWarp prst="textNoShape">
              <a:avLst/>
            </a:prstTxWarp>
            <a:noAutofit/>
          </a:bodyPr>
          <a:lstStyle/>
          <a:p>
            <a:pPr algn="ctr" defTabSz="682045"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724" y="218301"/>
            <a:ext cx="5244754" cy="2017242"/>
          </a:xfrm>
          <a:noFill/>
        </p:spPr>
        <p:txBody>
          <a:bodyPr tIns="66887" bIns="66887" anchor="b" anchorCtr="0"/>
          <a:lstStyle>
            <a:lvl1pPr>
              <a:defRPr lang="en-US" sz="4300" b="0" kern="1200" cap="none" spc="-55" baseline="0" dirty="0">
                <a:ln w="3175">
                  <a:noFill/>
                </a:ln>
                <a:gradFill>
                  <a:gsLst>
                    <a:gs pos="6195">
                      <a:schemeClr val="accent2"/>
                    </a:gs>
                    <a:gs pos="18584">
                      <a:schemeClr val="accent2"/>
                    </a:gs>
                  </a:gsLst>
                  <a:lin ang="5400000" scaled="0"/>
                </a:gradFill>
                <a:effectLst/>
                <a:latin typeface="+mj-lt"/>
                <a:ea typeface="+mn-ea"/>
                <a:cs typeface="Segoe UI" pitchFamily="34" charset="0"/>
              </a:defRPr>
            </a:lvl1pPr>
          </a:lstStyle>
          <a:p>
            <a:r>
              <a:rPr lang="en-US"/>
              <a:t>Video title</a:t>
            </a:r>
          </a:p>
        </p:txBody>
      </p:sp>
      <p:sp>
        <p:nvSpPr>
          <p:cNvPr id="3" name="Slide Number Placeholder 2"/>
          <p:cNvSpPr>
            <a:spLocks noGrp="1"/>
          </p:cNvSpPr>
          <p:nvPr>
            <p:ph type="sldNum" sz="quarter" idx="10"/>
          </p:nvPr>
        </p:nvSpPr>
        <p:spPr/>
        <p:txBody>
          <a:bodyPr/>
          <a:lstStyle>
            <a:lvl1pPr>
              <a:defRPr>
                <a:gradFill>
                  <a:gsLst>
                    <a:gs pos="88496">
                      <a:srgbClr val="FFFFFF"/>
                    </a:gs>
                    <a:gs pos="62000">
                      <a:srgbClr val="FFFFFF"/>
                    </a:gs>
                  </a:gsLst>
                  <a:lin ang="5400000" scaled="1"/>
                </a:gradFill>
              </a:defRPr>
            </a:lvl1pPr>
          </a:lstStyle>
          <a:p>
            <a:fld id="{D470A6BA-6070-4AD1-A225-45B2351DF1FF}" type="slidenum">
              <a:rPr smtClean="0"/>
              <a:pPr/>
              <a:t>‹#›</a:t>
            </a:fld>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1595188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770" y="2198337"/>
            <a:ext cx="8741257" cy="730672"/>
          </a:xfrm>
          <a:noFill/>
        </p:spPr>
        <p:txBody>
          <a:bodyPr wrap="square" tIns="66887" bIns="66887" anchor="t" anchorCtr="0">
            <a:spAutoFit/>
          </a:bodyPr>
          <a:lstStyle>
            <a:lvl1pPr>
              <a:defRPr sz="4300" spc="-55" baseline="0">
                <a:gradFill>
                  <a:gsLst>
                    <a:gs pos="92035">
                      <a:schemeClr val="tx2"/>
                    </a:gs>
                    <a:gs pos="44000">
                      <a:schemeClr val="tx2"/>
                    </a:gs>
                  </a:gsLst>
                  <a:lin ang="5400000" scaled="0"/>
                </a:gradFill>
              </a:defRPr>
            </a:lvl1pPr>
          </a:lstStyle>
          <a:p>
            <a:r>
              <a:rPr lang="en-US"/>
              <a:t>Section title</a:t>
            </a:r>
          </a:p>
        </p:txBody>
      </p:sp>
      <p:sp>
        <p:nvSpPr>
          <p:cNvPr id="3" name="Slide Number Placeholder 2"/>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408843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1"/>
      </p:bgRef>
    </p:bg>
    <p:spTree>
      <p:nvGrpSpPr>
        <p:cNvPr id="1" name=""/>
        <p:cNvGrpSpPr/>
        <p:nvPr/>
      </p:nvGrpSpPr>
      <p:grpSpPr>
        <a:xfrm>
          <a:off x="0" y="0"/>
          <a:ext cx="0" cy="0"/>
          <a:chOff x="0" y="0"/>
          <a:chExt cx="0" cy="0"/>
        </a:xfrm>
      </p:grpSpPr>
      <p:sp>
        <p:nvSpPr>
          <p:cNvPr id="4" name="Rectangle 3"/>
          <p:cNvSpPr/>
          <p:nvPr userDrawn="1"/>
        </p:nvSpPr>
        <p:spPr bwMode="auto">
          <a:xfrm>
            <a:off x="1" y="1"/>
            <a:ext cx="9144000" cy="25753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79" tIns="107003" rIns="133779" bIns="107003" numCol="1" spcCol="0" rtlCol="0" fromWordArt="0" anchor="t" anchorCtr="0" forceAA="0" compatLnSpc="1">
            <a:prstTxWarp prst="textNoShape">
              <a:avLst/>
            </a:prstTxWarp>
            <a:noAutofit/>
          </a:bodyPr>
          <a:lstStyle/>
          <a:p>
            <a:pPr algn="ctr" defTabSz="682045"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770" y="1505061"/>
            <a:ext cx="8741257" cy="730672"/>
          </a:xfrm>
          <a:noFill/>
        </p:spPr>
        <p:txBody>
          <a:bodyPr wrap="square" tIns="66887" bIns="66887" anchor="b" anchorCtr="0">
            <a:spAutoFit/>
          </a:bodyPr>
          <a:lstStyle>
            <a:lvl1pPr>
              <a:defRPr sz="4300" spc="-55" baseline="0">
                <a:gradFill>
                  <a:gsLst>
                    <a:gs pos="95575">
                      <a:srgbClr val="FFFFFF"/>
                    </a:gs>
                    <a:gs pos="58000">
                      <a:srgbClr val="FFFFFF"/>
                    </a:gs>
                  </a:gsLst>
                  <a:lin ang="5400000" scaled="0"/>
                </a:gradFill>
              </a:defRPr>
            </a:lvl1pPr>
          </a:lstStyle>
          <a:p>
            <a:r>
              <a:rPr lang="en-US"/>
              <a:t>Section title</a:t>
            </a:r>
          </a:p>
        </p:txBody>
      </p:sp>
      <p:sp>
        <p:nvSpPr>
          <p:cNvPr id="3" name="Slide Number Placeholder 2"/>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416684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724" y="1505061"/>
            <a:ext cx="5244754" cy="730672"/>
          </a:xfrm>
          <a:noFill/>
        </p:spPr>
        <p:txBody>
          <a:bodyPr wrap="square" tIns="66887" bIns="66887" anchor="b" anchorCtr="0">
            <a:spAutoFit/>
          </a:bodyPr>
          <a:lstStyle>
            <a:lvl1pPr algn="l" defTabSz="511631" rtl="0" eaLnBrk="1" latinLnBrk="0" hangingPunct="1">
              <a:lnSpc>
                <a:spcPct val="90000"/>
              </a:lnSpc>
              <a:spcBef>
                <a:spcPct val="0"/>
              </a:spcBef>
              <a:buNone/>
              <a:defRPr lang="en-US" sz="4300" b="0" kern="1200" cap="none" spc="-55" baseline="0" dirty="0">
                <a:ln w="3175">
                  <a:noFill/>
                </a:ln>
                <a:gradFill>
                  <a:gsLst>
                    <a:gs pos="84071">
                      <a:schemeClr val="tx2"/>
                    </a:gs>
                    <a:gs pos="40708">
                      <a:schemeClr val="tx2"/>
                    </a:gs>
                  </a:gsLst>
                  <a:lin ang="5400000" scaled="0"/>
                </a:gradFill>
                <a:effectLst/>
                <a:latin typeface="+mj-lt"/>
                <a:ea typeface="+mn-ea"/>
                <a:cs typeface="Segoe UI" pitchFamily="34" charset="0"/>
              </a:defRPr>
            </a:lvl1pPr>
          </a:lstStyle>
          <a:p>
            <a:r>
              <a:rPr lang="en-US"/>
              <a:t>Section title</a:t>
            </a:r>
          </a:p>
        </p:txBody>
      </p:sp>
      <p:sp>
        <p:nvSpPr>
          <p:cNvPr id="6" name="Rectangle 5"/>
          <p:cNvSpPr/>
          <p:nvPr userDrawn="1"/>
        </p:nvSpPr>
        <p:spPr bwMode="auto">
          <a:xfrm>
            <a:off x="5580439" y="0"/>
            <a:ext cx="356374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79" tIns="107003" rIns="133779" bIns="107003" numCol="1" spcCol="0" rtlCol="0" fromWordArt="0" anchor="t" anchorCtr="0" forceAA="0" compatLnSpc="1">
            <a:prstTxWarp prst="textNoShape">
              <a:avLst/>
            </a:prstTxWarp>
            <a:noAutofit/>
          </a:bodyPr>
          <a:lstStyle/>
          <a:p>
            <a:pPr algn="ctr" defTabSz="682045"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10"/>
          </p:nvPr>
        </p:nvSpPr>
        <p:spPr/>
        <p:txBody>
          <a:bodyPr/>
          <a:lstStyle>
            <a:lvl1pPr>
              <a:defRPr>
                <a:gradFill>
                  <a:gsLst>
                    <a:gs pos="1770">
                      <a:srgbClr val="FFFFFF"/>
                    </a:gs>
                    <a:gs pos="15929">
                      <a:srgbClr val="FFFFFF"/>
                    </a:gs>
                  </a:gsLst>
                  <a:lin ang="5400000" scaled="1"/>
                </a:gradFill>
              </a:defRPr>
            </a:lvl1pPr>
          </a:lstStyle>
          <a:p>
            <a:fld id="{D470A6BA-6070-4AD1-A225-45B2351DF1FF}" type="slidenum">
              <a:rPr smtClean="0"/>
              <a:pPr/>
              <a:t>‹#›</a:t>
            </a:fld>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7510302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Ref idx="1001">
        <a:schemeClr val="bg1"/>
      </p:bgRef>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01724" y="1505061"/>
            <a:ext cx="5244754" cy="730672"/>
          </a:xfrm>
          <a:noFill/>
        </p:spPr>
        <p:txBody>
          <a:bodyPr wrap="square" tIns="66887" bIns="66887" anchor="b" anchorCtr="0">
            <a:spAutoFit/>
          </a:bodyPr>
          <a:lstStyle>
            <a:lvl1pPr algn="l" defTabSz="511631" rtl="0" eaLnBrk="1" latinLnBrk="0" hangingPunct="1">
              <a:lnSpc>
                <a:spcPct val="90000"/>
              </a:lnSpc>
              <a:spcBef>
                <a:spcPct val="0"/>
              </a:spcBef>
              <a:buNone/>
              <a:defRPr lang="en-US" sz="4300" b="0" kern="1200" cap="none" spc="-55" baseline="0" dirty="0">
                <a:ln w="3175">
                  <a:noFill/>
                </a:ln>
                <a:gradFill>
                  <a:gsLst>
                    <a:gs pos="6195">
                      <a:schemeClr val="accent2"/>
                    </a:gs>
                    <a:gs pos="18584">
                      <a:schemeClr val="accent2"/>
                    </a:gs>
                  </a:gsLst>
                  <a:lin ang="5400000" scaled="0"/>
                </a:gradFill>
                <a:effectLst/>
                <a:latin typeface="+mj-lt"/>
                <a:ea typeface="+mn-ea"/>
                <a:cs typeface="Segoe UI" pitchFamily="34" charset="0"/>
              </a:defRPr>
            </a:lvl1pPr>
          </a:lstStyle>
          <a:p>
            <a:r>
              <a:rPr lang="en-US"/>
              <a:t>Section title</a:t>
            </a:r>
          </a:p>
        </p:txBody>
      </p:sp>
      <p:sp>
        <p:nvSpPr>
          <p:cNvPr id="7" name="Rectangle 6"/>
          <p:cNvSpPr/>
          <p:nvPr userDrawn="1"/>
        </p:nvSpPr>
        <p:spPr bwMode="auto">
          <a:xfrm>
            <a:off x="5580439" y="0"/>
            <a:ext cx="3563744"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79" tIns="107003" rIns="133779" bIns="107003" numCol="1" spcCol="0" rtlCol="0" fromWordArt="0" anchor="t" anchorCtr="0" forceAA="0" compatLnSpc="1">
            <a:prstTxWarp prst="textNoShape">
              <a:avLst/>
            </a:prstTxWarp>
            <a:noAutofit/>
          </a:bodyPr>
          <a:lstStyle/>
          <a:p>
            <a:pPr algn="ctr" defTabSz="682045"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10"/>
          </p:nvPr>
        </p:nvSpPr>
        <p:spPr/>
        <p:txBody>
          <a:bodyPr/>
          <a:lstStyle>
            <a:lvl1pPr>
              <a:defRPr>
                <a:gradFill>
                  <a:gsLst>
                    <a:gs pos="4425">
                      <a:srgbClr val="FFFFFF"/>
                    </a:gs>
                    <a:gs pos="15929">
                      <a:srgbClr val="FFFFFF"/>
                    </a:gs>
                  </a:gsLst>
                  <a:lin ang="5400000" scaled="1"/>
                </a:gradFill>
              </a:defRPr>
            </a:lvl1pPr>
          </a:lstStyle>
          <a:p>
            <a:fld id="{D470A6BA-6070-4AD1-A225-45B2351DF1FF}" type="slidenum">
              <a:rPr smtClean="0"/>
              <a:pPr/>
              <a:t>‹#›</a:t>
            </a:fld>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4119949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Ref idx="1001">
        <a:schemeClr val="bg1"/>
      </p:bgRef>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01724" y="1505061"/>
            <a:ext cx="5244754" cy="730672"/>
          </a:xfrm>
          <a:noFill/>
        </p:spPr>
        <p:txBody>
          <a:bodyPr wrap="square" tIns="66887" bIns="66887" anchor="b" anchorCtr="0">
            <a:spAutoFit/>
          </a:bodyPr>
          <a:lstStyle>
            <a:lvl1pPr>
              <a:defRPr sz="4300" spc="-55" baseline="0">
                <a:gradFill>
                  <a:gsLst>
                    <a:gs pos="17699">
                      <a:schemeClr val="accent3"/>
                    </a:gs>
                    <a:gs pos="40000">
                      <a:schemeClr val="accent3"/>
                    </a:gs>
                  </a:gsLst>
                  <a:lin ang="5400000" scaled="0"/>
                </a:gradFill>
              </a:defRPr>
            </a:lvl1pPr>
          </a:lstStyle>
          <a:p>
            <a:r>
              <a:rPr lang="en-US"/>
              <a:t>Section title</a:t>
            </a:r>
          </a:p>
        </p:txBody>
      </p:sp>
      <p:sp>
        <p:nvSpPr>
          <p:cNvPr id="7" name="Rectangle 6"/>
          <p:cNvSpPr/>
          <p:nvPr userDrawn="1"/>
        </p:nvSpPr>
        <p:spPr bwMode="auto">
          <a:xfrm>
            <a:off x="5580439" y="0"/>
            <a:ext cx="3563744"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79" tIns="107003" rIns="133779" bIns="107003" numCol="1" spcCol="0" rtlCol="0" fromWordArt="0" anchor="t" anchorCtr="0" forceAA="0" compatLnSpc="1">
            <a:prstTxWarp prst="textNoShape">
              <a:avLst/>
            </a:prstTxWarp>
            <a:noAutofit/>
          </a:bodyPr>
          <a:lstStyle/>
          <a:p>
            <a:pPr algn="ctr" defTabSz="682045"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10"/>
          </p:nvPr>
        </p:nvSpPr>
        <p:spPr>
          <a:xfrm>
            <a:off x="7597294" y="4761303"/>
            <a:ext cx="1345345" cy="273168"/>
          </a:xfrm>
        </p:spPr>
        <p:txBody>
          <a:bodyPr/>
          <a:lstStyle>
            <a:lvl1pPr>
              <a:defRPr>
                <a:gradFill>
                  <a:gsLst>
                    <a:gs pos="885">
                      <a:srgbClr val="FFFFFF"/>
                    </a:gs>
                    <a:gs pos="15929">
                      <a:srgbClr val="FFFFFF"/>
                    </a:gs>
                  </a:gsLst>
                  <a:lin ang="5400000" scaled="1"/>
                </a:gradFill>
              </a:defRPr>
            </a:lvl1pPr>
          </a:lstStyle>
          <a:p>
            <a:fld id="{D470A6BA-6070-4AD1-A225-45B2351DF1FF}" type="slidenum">
              <a:rPr smtClean="0"/>
              <a:pPr/>
              <a:t>‹#›</a:t>
            </a:fld>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
        <p:nvSpPr>
          <p:cNvPr id="8" name="Picture Placeholder 3"/>
          <p:cNvSpPr>
            <a:spLocks noGrp="1"/>
          </p:cNvSpPr>
          <p:nvPr>
            <p:ph type="pic" sz="quarter" idx="11" hasCustomPrompt="1"/>
          </p:nvPr>
        </p:nvSpPr>
        <p:spPr bwMode="ltGray">
          <a:xfrm>
            <a:off x="5580597" y="8"/>
            <a:ext cx="3563404" cy="5143500"/>
          </a:xfrm>
          <a:blipFill dpi="0" rotWithShape="1">
            <a:blip r:embed="rId3" cstate="email">
              <a:extLst>
                <a:ext uri="{28A0092B-C50C-407E-A947-70E740481C1C}">
                  <a14:useLocalDpi xmlns:a14="http://schemas.microsoft.com/office/drawing/2010/main"/>
                </a:ext>
              </a:extLst>
            </a:blip>
            <a:srcRect/>
            <a:stretch>
              <a:fillRect/>
            </a:stretch>
          </a:blipFill>
        </p:spPr>
        <p:txBody>
          <a:bodyPr lIns="133779" tIns="107003" rIns="133779" bIns="107003" anchor="t">
            <a:noAutofit/>
          </a:bodyPr>
          <a:lstStyle>
            <a:lvl1pPr marL="0" indent="0" algn="l">
              <a:lnSpc>
                <a:spcPct val="100000"/>
              </a:lnSpc>
              <a:spcBef>
                <a:spcPts val="0"/>
              </a:spcBef>
              <a:buNone/>
              <a:defRPr sz="1400" baseline="0">
                <a:solidFill>
                  <a:srgbClr val="FFFFFF"/>
                </a:solidFill>
              </a:defRPr>
            </a:lvl1pPr>
          </a:lstStyle>
          <a:p>
            <a:r>
              <a:rPr lang="en-US"/>
              <a:t>Click icon to </a:t>
            </a:r>
            <a:br>
              <a:rPr lang="en-US"/>
            </a:br>
            <a:r>
              <a:rPr lang="en-US"/>
              <a:t>add picture</a:t>
            </a:r>
          </a:p>
        </p:txBody>
      </p:sp>
    </p:spTree>
    <p:extLst>
      <p:ext uri="{BB962C8B-B14F-4D97-AF65-F5344CB8AC3E}">
        <p14:creationId xmlns:p14="http://schemas.microsoft.com/office/powerpoint/2010/main" val="2670210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Accent 1B">
    <p:spTree>
      <p:nvGrpSpPr>
        <p:cNvPr id="1" name=""/>
        <p:cNvGrpSpPr/>
        <p:nvPr/>
      </p:nvGrpSpPr>
      <p:grpSpPr>
        <a:xfrm>
          <a:off x="0" y="0"/>
          <a:ext cx="0" cy="0"/>
          <a:chOff x="0" y="0"/>
          <a:chExt cx="0" cy="0"/>
        </a:xfrm>
      </p:grpSpPr>
      <p:sp>
        <p:nvSpPr>
          <p:cNvPr id="11" name="Rectangle 10"/>
          <p:cNvSpPr/>
          <p:nvPr userDrawn="1"/>
        </p:nvSpPr>
        <p:spPr bwMode="auto">
          <a:xfrm>
            <a:off x="5580439" y="-1"/>
            <a:ext cx="3563744" cy="51435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79" tIns="107003" rIns="133779" bIns="107003" numCol="1" spcCol="0" rtlCol="0" fromWordArt="0" anchor="t" anchorCtr="0" forceAA="0" compatLnSpc="1">
            <a:prstTxWarp prst="textNoShape">
              <a:avLst/>
            </a:prstTxWarp>
            <a:noAutofit/>
          </a:bodyPr>
          <a:lstStyle/>
          <a:p>
            <a:pPr algn="ctr" defTabSz="682045"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724" y="2907957"/>
            <a:ext cx="5244754" cy="1345996"/>
          </a:xfrm>
          <a:noFill/>
        </p:spPr>
        <p:txBody>
          <a:bodyPr lIns="107003" tIns="80260" rIns="107003" bIns="80260">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724" y="890715"/>
            <a:ext cx="5244754" cy="2017242"/>
          </a:xfrm>
          <a:noFill/>
        </p:spPr>
        <p:txBody>
          <a:bodyPr lIns="107003" tIns="66887" rIns="107003" bIns="66887" anchor="b" anchorCtr="0"/>
          <a:lstStyle>
            <a:lvl1pPr>
              <a:defRPr sz="3600" spc="-55" baseline="0">
                <a:gradFill>
                  <a:gsLst>
                    <a:gs pos="72566">
                      <a:schemeClr val="tx2"/>
                    </a:gs>
                    <a:gs pos="35000">
                      <a:schemeClr val="tx2"/>
                    </a:gs>
                  </a:gsLst>
                  <a:lin ang="5400000" scaled="0"/>
                </a:gradFill>
              </a:defRPr>
            </a:lvl1pPr>
          </a:lstStyle>
          <a:p>
            <a:r>
              <a:rPr lang="en-US"/>
              <a:t>Presentation title</a:t>
            </a:r>
          </a:p>
        </p:txBody>
      </p:sp>
      <p:sp>
        <p:nvSpPr>
          <p:cNvPr id="2" name="Slide Number Placeholder 1"/>
          <p:cNvSpPr>
            <a:spLocks noGrp="1"/>
          </p:cNvSpPr>
          <p:nvPr>
            <p:ph type="sldNum" sz="quarter" idx="13"/>
          </p:nvPr>
        </p:nvSpPr>
        <p:spPr/>
        <p:txBody>
          <a:bodyPr/>
          <a:lstStyle>
            <a:lvl1pPr marL="0" algn="r" defTabSz="682245" rtl="0" eaLnBrk="1" latinLnBrk="0" hangingPunct="1">
              <a:defRPr lang="en-US" sz="900" kern="1200" smtClean="0">
                <a:gradFill>
                  <a:gsLst>
                    <a:gs pos="885">
                      <a:srgbClr val="FFFFFF"/>
                    </a:gs>
                    <a:gs pos="15929">
                      <a:srgbClr val="FFFFFF"/>
                    </a:gs>
                  </a:gsLst>
                  <a:lin ang="5400000" scaled="1"/>
                </a:gradFill>
                <a:latin typeface="+mn-lt"/>
                <a:ea typeface="+mn-ea"/>
                <a:cs typeface="+mn-cs"/>
              </a:defRPr>
            </a:lvl1pPr>
          </a:lstStyle>
          <a:p>
            <a:fld id="{D470A6BA-6070-4AD1-A225-45B2351DF1FF}" type="slidenum">
              <a:rPr/>
              <a:pPr/>
              <a:t>‹#›</a:t>
            </a:fld>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3477500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22165555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 with logo">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3010" y="4755013"/>
            <a:ext cx="2190028" cy="285776"/>
          </a:xfrm>
          <a:prstGeom prst="rect">
            <a:avLst/>
          </a:prstGeom>
        </p:spPr>
      </p:pic>
    </p:spTree>
    <p:extLst>
      <p:ext uri="{BB962C8B-B14F-4D97-AF65-F5344CB8AC3E}">
        <p14:creationId xmlns:p14="http://schemas.microsoft.com/office/powerpoint/2010/main" val="104158827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169" y="218513"/>
            <a:ext cx="8740089" cy="674749"/>
          </a:xfrm>
        </p:spPr>
        <p:txBody>
          <a:bodyPr/>
          <a:lstStyle>
            <a:lvl1pPr>
              <a:defRPr baseline="0"/>
            </a:lvl1pPr>
          </a:lstStyle>
          <a:p>
            <a:r>
              <a:rPr lang="en-US"/>
              <a:t>Slide for developer code</a:t>
            </a:r>
          </a:p>
        </p:txBody>
      </p:sp>
      <p:sp>
        <p:nvSpPr>
          <p:cNvPr id="3" name="Rectangle 2"/>
          <p:cNvSpPr/>
          <p:nvPr userDrawn="1"/>
        </p:nvSpPr>
        <p:spPr bwMode="hidden">
          <a:xfrm>
            <a:off x="2"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598" tIns="25598" rIns="25598" bIns="25598" numCol="1" spcCol="0" rtlCol="0" fromWordArt="0" anchor="ctr" anchorCtr="0" forceAA="0" compatLnSpc="1">
            <a:prstTxWarp prst="textNoShape">
              <a:avLst/>
            </a:prstTxWarp>
            <a:noAutofit/>
          </a:bodyPr>
          <a:lstStyle/>
          <a:p>
            <a:pPr algn="ctr" defTabSz="511484" fontAlgn="base">
              <a:spcBef>
                <a:spcPct val="0"/>
              </a:spcBef>
              <a:spcAft>
                <a:spcPct val="0"/>
              </a:spcAft>
            </a:pPr>
            <a:endParaRPr lang="en-US" sz="10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2004" y="898027"/>
            <a:ext cx="8741257" cy="1449331"/>
          </a:xfrm>
        </p:spPr>
        <p:txBody>
          <a:bodyPr/>
          <a:lstStyle>
            <a:lvl1pPr marL="0" indent="0">
              <a:buNone/>
              <a:defRPr sz="2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1900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3206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4467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5764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03010" y="4755013"/>
            <a:ext cx="2190028" cy="285776"/>
          </a:xfrm>
          <a:prstGeom prst="rect">
            <a:avLst/>
          </a:prstGeom>
        </p:spPr>
      </p:pic>
    </p:spTree>
    <p:extLst>
      <p:ext uri="{BB962C8B-B14F-4D97-AF65-F5344CB8AC3E}">
        <p14:creationId xmlns:p14="http://schemas.microsoft.com/office/powerpoint/2010/main" val="10720996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2169" y="4648525"/>
            <a:ext cx="8740089" cy="277742"/>
          </a:xfrm>
          <a:prstGeom prst="rect">
            <a:avLst/>
          </a:prstGeom>
          <a:noFill/>
          <a:ln w="12700">
            <a:noFill/>
            <a:miter lim="800000"/>
            <a:headEnd type="none" w="sm" len="sm"/>
            <a:tailEnd type="none" w="sm" len="sm"/>
          </a:ln>
          <a:effectLst/>
        </p:spPr>
        <p:txBody>
          <a:bodyPr vert="horz" wrap="square" lIns="133779" tIns="107003" rIns="133779" bIns="107003" numCol="1" anchor="t" anchorCtr="0" compatLnSpc="1">
            <a:prstTxWarp prst="textNoShape">
              <a:avLst/>
            </a:prstTxWarp>
            <a:spAutoFit/>
          </a:bodyPr>
          <a:lstStyle/>
          <a:p>
            <a:pPr defTabSz="681912" eaLnBrk="0" hangingPunct="0"/>
            <a:r>
              <a:rPr lang="en-US" sz="400">
                <a:gradFill>
                  <a:gsLst>
                    <a:gs pos="0">
                      <a:srgbClr val="55565A"/>
                    </a:gs>
                    <a:gs pos="100000">
                      <a:srgbClr val="55565A"/>
                    </a:gs>
                  </a:gsLst>
                  <a:lin ang="5400000" scaled="0"/>
                </a:gradFill>
                <a:cs typeface="Segoe UI" pitchFamily="34" charset="0"/>
              </a:rPr>
              <a:t>© 2016 Optum, Inc. All rights reserved. </a:t>
            </a:r>
          </a:p>
        </p:txBody>
      </p:sp>
      <p:pic>
        <p:nvPicPr>
          <p:cNvPr id="5" name="Picture 4"/>
          <p:cNvPicPr>
            <a:picLocks noChangeAspect="1"/>
          </p:cNvPicPr>
          <p:nvPr userDrawn="1"/>
        </p:nvPicPr>
        <p:blipFill>
          <a:blip r:embed="rId2"/>
          <a:stretch>
            <a:fillRect/>
          </a:stretch>
        </p:blipFill>
        <p:spPr>
          <a:xfrm>
            <a:off x="341978" y="1361421"/>
            <a:ext cx="7593983" cy="990936"/>
          </a:xfrm>
          <a:prstGeom prst="rect">
            <a:avLst/>
          </a:prstGeom>
        </p:spPr>
      </p:pic>
    </p:spTree>
    <p:extLst>
      <p:ext uri="{BB962C8B-B14F-4D97-AF65-F5344CB8AC3E}">
        <p14:creationId xmlns:p14="http://schemas.microsoft.com/office/powerpoint/2010/main" val="31927328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770" y="891923"/>
            <a:ext cx="8741257" cy="1798657"/>
          </a:xfrm>
          <a:prstGeom prst="rect">
            <a:avLst/>
          </a:prstGeom>
        </p:spPr>
        <p:txBody>
          <a:bodyPr/>
          <a:lstStyle>
            <a:lvl1pPr marL="159350" indent="-159350">
              <a:buClr>
                <a:schemeClr val="tx1"/>
              </a:buClr>
              <a:buSzPct val="90000"/>
              <a:buFont typeface="Arial" pitchFamily="34" charset="0"/>
              <a:buChar char="•"/>
              <a:defRPr sz="2600">
                <a:gradFill>
                  <a:gsLst>
                    <a:gs pos="1250">
                      <a:schemeClr val="tx1"/>
                    </a:gs>
                    <a:gs pos="100000">
                      <a:schemeClr val="tx1"/>
                    </a:gs>
                  </a:gsLst>
                  <a:lin ang="5400000" scaled="0"/>
                </a:gradFill>
                <a:latin typeface="+mn-lt"/>
                <a:ea typeface="Segoe UI" pitchFamily="34" charset="0"/>
                <a:cs typeface="Segoe UI" pitchFamily="34" charset="0"/>
              </a:defRPr>
            </a:lvl1pPr>
            <a:lvl2pPr marL="313479" indent="-154136">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Segoe UI" pitchFamily="34" charset="0"/>
                <a:cs typeface="Segoe UI" pitchFamily="34" charset="0"/>
              </a:defRPr>
            </a:lvl2pPr>
            <a:lvl3pPr marL="472817" indent="-159350">
              <a:buClr>
                <a:schemeClr val="tx1"/>
              </a:buClr>
              <a:buSzPct val="90000"/>
              <a:buFont typeface="Arial" pitchFamily="34" charset="0"/>
              <a:buChar char="•"/>
              <a:defRPr sz="2100">
                <a:gradFill>
                  <a:gsLst>
                    <a:gs pos="1250">
                      <a:schemeClr val="tx1"/>
                    </a:gs>
                    <a:gs pos="100000">
                      <a:schemeClr val="tx1"/>
                    </a:gs>
                  </a:gsLst>
                  <a:lin ang="5400000" scaled="0"/>
                </a:gradFill>
                <a:latin typeface="+mn-lt"/>
                <a:ea typeface="Segoe UI" pitchFamily="34" charset="0"/>
                <a:cs typeface="Segoe UI" pitchFamily="34" charset="0"/>
              </a:defRPr>
            </a:lvl3pPr>
            <a:lvl4pPr marL="598209" indent="-12539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Segoe UI" pitchFamily="34" charset="0"/>
                <a:cs typeface="Segoe UI" pitchFamily="34" charset="0"/>
              </a:defRPr>
            </a:lvl4pPr>
            <a:lvl5pPr marL="723590" indent="-125390">
              <a:buClr>
                <a:schemeClr val="tx1"/>
              </a:buClr>
              <a:buSzPct val="90000"/>
              <a:buFont typeface="Arial" pitchFamily="34" charset="0"/>
              <a:buChar char="•"/>
              <a:defRPr sz="140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15" y="4679160"/>
            <a:ext cx="9144001" cy="464344"/>
          </a:xfrm>
          <a:prstGeom prst="rect">
            <a:avLst/>
          </a:prstGeom>
          <a:solidFill>
            <a:srgbClr val="FFFF99"/>
          </a:solidFill>
        </p:spPr>
        <p:txBody>
          <a:bodyPr wrap="square" lIns="113703" tIns="56852" rIns="113703" bIns="56852" anchor="b" anchorCtr="0">
            <a:noAutofit/>
          </a:bodyPr>
          <a:lstStyle>
            <a:lvl1pPr algn="r">
              <a:buFont typeface="Arial" pitchFamily="34" charset="0"/>
              <a:buNone/>
              <a:defRPr sz="2400" spc="-28"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201770" y="218513"/>
            <a:ext cx="8741257" cy="674749"/>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62282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1_Divider Slide 2">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3823145"/>
            <a:ext cx="9144000" cy="1320403"/>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205" tIns="40598" rIns="81205" bIns="40598" anchor="ctr"/>
          <a:lstStyle/>
          <a:p>
            <a:pPr defTabSz="682245"/>
            <a:endParaRPr lang="en-US" sz="1300">
              <a:solidFill>
                <a:srgbClr val="55565A"/>
              </a:solidFill>
            </a:endParaRPr>
          </a:p>
        </p:txBody>
      </p:sp>
      <p:pic>
        <p:nvPicPr>
          <p:cNvPr id="11" name="Picture 11" descr="Optum_ColorBand-02"/>
          <p:cNvPicPr preferRelativeResize="0">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3756456"/>
            <a:ext cx="9144000" cy="8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2347416" y="1851660"/>
            <a:ext cx="6400800" cy="857250"/>
          </a:xfrm>
        </p:spPr>
        <p:txBody>
          <a:bodyPr anchor="ctr">
            <a:noAutofit/>
          </a:bodyPr>
          <a:lstStyle>
            <a:lvl1pPr algn="l">
              <a:defRPr sz="2100" b="0">
                <a:solidFill>
                  <a:schemeClr val="tx1"/>
                </a:solidFill>
              </a:defRPr>
            </a:lvl1pPr>
          </a:lstStyle>
          <a:p>
            <a:r>
              <a:rPr lang="en-US"/>
              <a:t>Click to edit Master title style</a:t>
            </a:r>
          </a:p>
        </p:txBody>
      </p:sp>
      <p:sp>
        <p:nvSpPr>
          <p:cNvPr id="15" name="Subtitle 2"/>
          <p:cNvSpPr>
            <a:spLocks noGrp="1"/>
          </p:cNvSpPr>
          <p:nvPr>
            <p:ph type="subTitle" idx="1"/>
          </p:nvPr>
        </p:nvSpPr>
        <p:spPr>
          <a:xfrm>
            <a:off x="2347416" y="3952875"/>
            <a:ext cx="6400800" cy="1028700"/>
          </a:xfrm>
        </p:spPr>
        <p:txBody>
          <a:bodyPr>
            <a:noAutofit/>
          </a:bodyPr>
          <a:lstStyle>
            <a:lvl1pPr marL="0" indent="0" algn="l">
              <a:spcAft>
                <a:spcPts val="268"/>
              </a:spcAft>
              <a:buNone/>
              <a:defRPr sz="1300">
                <a:solidFill>
                  <a:schemeClr val="bg1"/>
                </a:solidFill>
              </a:defRPr>
            </a:lvl1pPr>
            <a:lvl2pPr marL="406020" indent="0" algn="ctr">
              <a:buNone/>
              <a:defRPr>
                <a:solidFill>
                  <a:schemeClr val="tx1">
                    <a:tint val="75000"/>
                  </a:schemeClr>
                </a:solidFill>
              </a:defRPr>
            </a:lvl2pPr>
            <a:lvl3pPr marL="812027" indent="0" algn="ctr">
              <a:buNone/>
              <a:defRPr>
                <a:solidFill>
                  <a:schemeClr val="tx1">
                    <a:tint val="75000"/>
                  </a:schemeClr>
                </a:solidFill>
              </a:defRPr>
            </a:lvl3pPr>
            <a:lvl4pPr marL="1218049" indent="0" algn="ctr">
              <a:buNone/>
              <a:defRPr>
                <a:solidFill>
                  <a:schemeClr val="tx1">
                    <a:tint val="75000"/>
                  </a:schemeClr>
                </a:solidFill>
              </a:defRPr>
            </a:lvl4pPr>
            <a:lvl5pPr marL="1624051" indent="0" algn="ctr">
              <a:buNone/>
              <a:defRPr>
                <a:solidFill>
                  <a:schemeClr val="tx1">
                    <a:tint val="75000"/>
                  </a:schemeClr>
                </a:solidFill>
              </a:defRPr>
            </a:lvl5pPr>
            <a:lvl6pPr marL="2030060" indent="0" algn="ctr">
              <a:buNone/>
              <a:defRPr>
                <a:solidFill>
                  <a:schemeClr val="tx1">
                    <a:tint val="75000"/>
                  </a:schemeClr>
                </a:solidFill>
              </a:defRPr>
            </a:lvl6pPr>
            <a:lvl7pPr marL="2436069" indent="0" algn="ctr">
              <a:buNone/>
              <a:defRPr>
                <a:solidFill>
                  <a:schemeClr val="tx1">
                    <a:tint val="75000"/>
                  </a:schemeClr>
                </a:solidFill>
              </a:defRPr>
            </a:lvl7pPr>
            <a:lvl8pPr marL="2842093" indent="0" algn="ctr">
              <a:buNone/>
              <a:defRPr>
                <a:solidFill>
                  <a:schemeClr val="tx1">
                    <a:tint val="75000"/>
                  </a:schemeClr>
                </a:solidFill>
              </a:defRPr>
            </a:lvl8pPr>
            <a:lvl9pPr marL="3248105" indent="0" algn="ctr">
              <a:buNone/>
              <a:defRPr>
                <a:solidFill>
                  <a:schemeClr val="tx1">
                    <a:tint val="75000"/>
                  </a:schemeClr>
                </a:solidFill>
              </a:defRPr>
            </a:lvl9pPr>
          </a:lstStyle>
          <a:p>
            <a:r>
              <a:rPr lang="en-US"/>
              <a:t>Click to edit Master subtitle style</a:t>
            </a:r>
          </a:p>
        </p:txBody>
      </p:sp>
      <p:pic>
        <p:nvPicPr>
          <p:cNvPr id="8" name="Picture 25" descr="OPTUM_RGB"/>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6875" y="185883"/>
            <a:ext cx="21145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35579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Divider Slide | photo">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750399" y="1812001"/>
            <a:ext cx="7841152" cy="917489"/>
          </a:xfrm>
          <a:prstGeom prst="rect">
            <a:avLst/>
          </a:prstGeom>
        </p:spPr>
        <p:txBody>
          <a:bodyPr>
            <a:noAutofit/>
          </a:bodyPr>
          <a:lstStyle>
            <a:lvl1pPr algn="l">
              <a:defRPr sz="2900" b="0">
                <a:solidFill>
                  <a:schemeClr val="bg1">
                    <a:lumMod val="50000"/>
                  </a:schemeClr>
                </a:solidFill>
              </a:defRPr>
            </a:lvl1pPr>
          </a:lstStyle>
          <a:p>
            <a:r>
              <a:rPr lang="en-US"/>
              <a:t>Click to edit </a:t>
            </a:r>
            <a:br>
              <a:rPr lang="en-US"/>
            </a:br>
            <a:r>
              <a:rPr lang="en-US"/>
              <a:t>Master title style</a:t>
            </a:r>
          </a:p>
        </p:txBody>
      </p:sp>
      <p:sp>
        <p:nvSpPr>
          <p:cNvPr id="14" name="Subtitle 2"/>
          <p:cNvSpPr>
            <a:spLocks noGrp="1"/>
          </p:cNvSpPr>
          <p:nvPr>
            <p:ph type="subTitle" idx="1"/>
          </p:nvPr>
        </p:nvSpPr>
        <p:spPr>
          <a:xfrm>
            <a:off x="845179" y="2861672"/>
            <a:ext cx="7772400" cy="409575"/>
          </a:xfrm>
        </p:spPr>
        <p:txBody>
          <a:bodyPr>
            <a:noAutofit/>
          </a:bodyPr>
          <a:lstStyle>
            <a:lvl1pPr marL="0" indent="0" algn="l">
              <a:spcBef>
                <a:spcPts val="0"/>
              </a:spcBef>
              <a:spcAft>
                <a:spcPts val="268"/>
              </a:spcAft>
              <a:buNone/>
              <a:defRPr sz="1600">
                <a:solidFill>
                  <a:schemeClr val="tx1"/>
                </a:solidFill>
              </a:defRPr>
            </a:lvl1pPr>
            <a:lvl2pPr marL="406020" indent="0" algn="ctr">
              <a:buNone/>
              <a:defRPr>
                <a:solidFill>
                  <a:schemeClr val="tx1">
                    <a:tint val="75000"/>
                  </a:schemeClr>
                </a:solidFill>
              </a:defRPr>
            </a:lvl2pPr>
            <a:lvl3pPr marL="812027" indent="0" algn="ctr">
              <a:buNone/>
              <a:defRPr>
                <a:solidFill>
                  <a:schemeClr val="tx1">
                    <a:tint val="75000"/>
                  </a:schemeClr>
                </a:solidFill>
              </a:defRPr>
            </a:lvl3pPr>
            <a:lvl4pPr marL="1218049" indent="0" algn="ctr">
              <a:buNone/>
              <a:defRPr>
                <a:solidFill>
                  <a:schemeClr val="tx1">
                    <a:tint val="75000"/>
                  </a:schemeClr>
                </a:solidFill>
              </a:defRPr>
            </a:lvl4pPr>
            <a:lvl5pPr marL="1624051" indent="0" algn="ctr">
              <a:buNone/>
              <a:defRPr>
                <a:solidFill>
                  <a:schemeClr val="tx1">
                    <a:tint val="75000"/>
                  </a:schemeClr>
                </a:solidFill>
              </a:defRPr>
            </a:lvl5pPr>
            <a:lvl6pPr marL="2030060" indent="0" algn="ctr">
              <a:buNone/>
              <a:defRPr>
                <a:solidFill>
                  <a:schemeClr val="tx1">
                    <a:tint val="75000"/>
                  </a:schemeClr>
                </a:solidFill>
              </a:defRPr>
            </a:lvl6pPr>
            <a:lvl7pPr marL="2436069" indent="0" algn="ctr">
              <a:buNone/>
              <a:defRPr>
                <a:solidFill>
                  <a:schemeClr val="tx1">
                    <a:tint val="75000"/>
                  </a:schemeClr>
                </a:solidFill>
              </a:defRPr>
            </a:lvl7pPr>
            <a:lvl8pPr marL="2842093" indent="0" algn="ctr">
              <a:buNone/>
              <a:defRPr>
                <a:solidFill>
                  <a:schemeClr val="tx1">
                    <a:tint val="75000"/>
                  </a:schemeClr>
                </a:solidFill>
              </a:defRPr>
            </a:lvl8pPr>
            <a:lvl9pPr marL="3248105" indent="0" algn="ctr">
              <a:buNone/>
              <a:defRPr>
                <a:solidFill>
                  <a:schemeClr val="tx1">
                    <a:tint val="75000"/>
                  </a:schemeClr>
                </a:solidFill>
              </a:defRPr>
            </a:lvl9pPr>
          </a:lstStyle>
          <a:p>
            <a:r>
              <a:rPr lang="en-US"/>
              <a:t>Click to edit Master subtitle style</a:t>
            </a:r>
          </a:p>
        </p:txBody>
      </p:sp>
      <p:cxnSp>
        <p:nvCxnSpPr>
          <p:cNvPr id="11" name="Straight Connector 10"/>
          <p:cNvCxnSpPr/>
          <p:nvPr userDrawn="1"/>
        </p:nvCxnSpPr>
        <p:spPr>
          <a:xfrm flipV="1">
            <a:off x="464652" y="4513572"/>
            <a:ext cx="8217515" cy="7108"/>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V="1">
            <a:off x="464652" y="810326"/>
            <a:ext cx="8217515" cy="7108"/>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3597" y="232419"/>
            <a:ext cx="1508125" cy="339781"/>
          </a:xfrm>
          <a:prstGeom prst="rect">
            <a:avLst/>
          </a:prstGeom>
        </p:spPr>
      </p:pic>
    </p:spTree>
    <p:extLst>
      <p:ext uri="{BB962C8B-B14F-4D97-AF65-F5344CB8AC3E}">
        <p14:creationId xmlns:p14="http://schemas.microsoft.com/office/powerpoint/2010/main" val="63166220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Business">
    <p:spTree>
      <p:nvGrpSpPr>
        <p:cNvPr id="1" name=""/>
        <p:cNvGrpSpPr/>
        <p:nvPr/>
      </p:nvGrpSpPr>
      <p:grpSpPr>
        <a:xfrm>
          <a:off x="0" y="0"/>
          <a:ext cx="0" cy="0"/>
          <a:chOff x="0" y="0"/>
          <a:chExt cx="0" cy="0"/>
        </a:xfrm>
      </p:grpSpPr>
      <p:grpSp>
        <p:nvGrpSpPr>
          <p:cNvPr id="2" name="Group 1"/>
          <p:cNvGrpSpPr/>
          <p:nvPr userDrawn="1"/>
        </p:nvGrpSpPr>
        <p:grpSpPr>
          <a:xfrm>
            <a:off x="2283780" y="-78"/>
            <a:ext cx="6860261" cy="5143734"/>
            <a:chOff x="3105648" y="-318"/>
            <a:chExt cx="9329241" cy="6994843"/>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5648" y="-318"/>
              <a:ext cx="9329240" cy="6991350"/>
            </a:xfrm>
            <a:prstGeom prst="rect">
              <a:avLst/>
            </a:prstGeom>
          </p:spPr>
        </p:pic>
        <p:sp>
          <p:nvSpPr>
            <p:cNvPr id="11" name="Rectangle 10"/>
            <p:cNvSpPr/>
            <p:nvPr userDrawn="1"/>
          </p:nvSpPr>
          <p:spPr bwMode="auto">
            <a:xfrm>
              <a:off x="3105649" y="-318"/>
              <a:ext cx="9329240" cy="6994843"/>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82140" fontAlgn="base">
                <a:spcBef>
                  <a:spcPct val="0"/>
                </a:spcBef>
                <a:spcAft>
                  <a:spcPct val="0"/>
                </a:spcAft>
              </a:pPr>
              <a:endParaRPr lang="en-US" sz="1400">
                <a:gradFill>
                  <a:gsLst>
                    <a:gs pos="0">
                      <a:srgbClr val="FFFFFF"/>
                    </a:gs>
                    <a:gs pos="100000">
                      <a:srgbClr val="FFFFFF"/>
                    </a:gs>
                  </a:gsLst>
                  <a:lin ang="5400000" scaled="0"/>
                </a:gradFill>
              </a:endParaRPr>
            </a:p>
          </p:txBody>
        </p:sp>
      </p:grpSp>
      <p:sp>
        <p:nvSpPr>
          <p:cNvPr id="9" name="Title 1"/>
          <p:cNvSpPr>
            <a:spLocks noGrp="1"/>
          </p:cNvSpPr>
          <p:nvPr>
            <p:ph type="title" hasCustomPrompt="1"/>
          </p:nvPr>
        </p:nvSpPr>
        <p:spPr bwMode="auto">
          <a:xfrm>
            <a:off x="201723" y="1563140"/>
            <a:ext cx="6051640" cy="1344828"/>
          </a:xfrm>
          <a:noFill/>
        </p:spPr>
        <p:txBody>
          <a:bodyPr lIns="107018" tIns="66896" rIns="107018" bIns="66896" anchor="t" anchorCtr="0"/>
          <a:lstStyle>
            <a:lvl1pPr>
              <a:defRPr sz="3600" spc="-55" baseline="0">
                <a:gradFill>
                  <a:gsLst>
                    <a:gs pos="59292">
                      <a:srgbClr val="55565A"/>
                    </a:gs>
                    <a:gs pos="25926">
                      <a:srgbClr val="55565A"/>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01723" y="2907953"/>
            <a:ext cx="6051640" cy="1344828"/>
          </a:xfrm>
        </p:spPr>
        <p:txBody>
          <a:bodyPr tIns="80271" bIns="80271">
            <a:noAutofit/>
          </a:bodyPr>
          <a:lstStyle>
            <a:lvl1pPr marL="0" indent="0">
              <a:spcBef>
                <a:spcPts val="0"/>
              </a:spcBef>
              <a:buNone/>
              <a:defRPr sz="2100">
                <a:gradFill>
                  <a:gsLst>
                    <a:gs pos="59292">
                      <a:srgbClr val="55565A"/>
                    </a:gs>
                    <a:gs pos="25926">
                      <a:srgbClr val="55565A"/>
                    </a:gs>
                  </a:gsLst>
                  <a:lin ang="5400000" scaled="0"/>
                </a:gradFill>
              </a:defRPr>
            </a:lvl1pPr>
          </a:lstStyle>
          <a:p>
            <a:pPr lvl="0"/>
            <a:r>
              <a:rPr lang="en-US"/>
              <a:t>City | Date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195123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Lifestyle">
    <p:spTree>
      <p:nvGrpSpPr>
        <p:cNvPr id="1" name=""/>
        <p:cNvGrpSpPr/>
        <p:nvPr/>
      </p:nvGrpSpPr>
      <p:grpSpPr>
        <a:xfrm>
          <a:off x="0" y="0"/>
          <a:ext cx="0" cy="0"/>
          <a:chOff x="0" y="0"/>
          <a:chExt cx="0" cy="0"/>
        </a:xfrm>
      </p:grpSpPr>
      <p:grpSp>
        <p:nvGrpSpPr>
          <p:cNvPr id="2" name="Group 1"/>
          <p:cNvGrpSpPr/>
          <p:nvPr userDrawn="1"/>
        </p:nvGrpSpPr>
        <p:grpSpPr>
          <a:xfrm>
            <a:off x="2283649" y="-78"/>
            <a:ext cx="6860352" cy="5143734"/>
            <a:chOff x="3105524" y="-318"/>
            <a:chExt cx="9329365" cy="6994843"/>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5524" y="-318"/>
              <a:ext cx="9329364" cy="6991350"/>
            </a:xfrm>
            <a:prstGeom prst="rect">
              <a:avLst/>
            </a:prstGeom>
          </p:spPr>
        </p:pic>
        <p:sp>
          <p:nvSpPr>
            <p:cNvPr id="11" name="Rectangle 10"/>
            <p:cNvSpPr/>
            <p:nvPr userDrawn="1"/>
          </p:nvSpPr>
          <p:spPr bwMode="auto">
            <a:xfrm>
              <a:off x="3105525" y="-318"/>
              <a:ext cx="9329364" cy="6994843"/>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82140" fontAlgn="base">
                <a:spcBef>
                  <a:spcPct val="0"/>
                </a:spcBef>
                <a:spcAft>
                  <a:spcPct val="0"/>
                </a:spcAft>
              </a:pPr>
              <a:endParaRPr lang="en-US" sz="1400">
                <a:gradFill>
                  <a:gsLst>
                    <a:gs pos="0">
                      <a:srgbClr val="FFFFFF"/>
                    </a:gs>
                    <a:gs pos="100000">
                      <a:srgbClr val="FFFFFF"/>
                    </a:gs>
                  </a:gsLst>
                  <a:lin ang="5400000" scaled="0"/>
                </a:gradFill>
              </a:endParaRPr>
            </a:p>
          </p:txBody>
        </p:sp>
      </p:grpSp>
      <p:sp>
        <p:nvSpPr>
          <p:cNvPr id="9" name="Title 1"/>
          <p:cNvSpPr>
            <a:spLocks noGrp="1"/>
          </p:cNvSpPr>
          <p:nvPr>
            <p:ph type="title" hasCustomPrompt="1"/>
          </p:nvPr>
        </p:nvSpPr>
        <p:spPr bwMode="auto">
          <a:xfrm>
            <a:off x="201723" y="1563140"/>
            <a:ext cx="6051640" cy="1344828"/>
          </a:xfrm>
          <a:noFill/>
        </p:spPr>
        <p:txBody>
          <a:bodyPr lIns="107018" tIns="66896" rIns="107018" bIns="66896" anchor="t" anchorCtr="0"/>
          <a:lstStyle>
            <a:lvl1pPr>
              <a:defRPr sz="3600" spc="-55" baseline="0">
                <a:gradFill>
                  <a:gsLst>
                    <a:gs pos="59292">
                      <a:srgbClr val="55565A"/>
                    </a:gs>
                    <a:gs pos="25926">
                      <a:srgbClr val="55565A"/>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01723" y="2907953"/>
            <a:ext cx="6051640" cy="1344828"/>
          </a:xfrm>
        </p:spPr>
        <p:txBody>
          <a:bodyPr tIns="80271" bIns="80271">
            <a:noAutofit/>
          </a:bodyPr>
          <a:lstStyle>
            <a:lvl1pPr marL="0" indent="0">
              <a:spcBef>
                <a:spcPts val="0"/>
              </a:spcBef>
              <a:buNone/>
              <a:defRPr sz="2100">
                <a:gradFill>
                  <a:gsLst>
                    <a:gs pos="59292">
                      <a:srgbClr val="55565A"/>
                    </a:gs>
                    <a:gs pos="25926">
                      <a:srgbClr val="55565A"/>
                    </a:gs>
                  </a:gsLst>
                  <a:lin ang="5400000" scaled="0"/>
                </a:gradFill>
              </a:defRPr>
            </a:lvl1pPr>
          </a:lstStyle>
          <a:p>
            <a:pPr lvl="0"/>
            <a:r>
              <a:rPr lang="en-US"/>
              <a:t>City | Date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85917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Clinic">
    <p:spTree>
      <p:nvGrpSpPr>
        <p:cNvPr id="1" name=""/>
        <p:cNvGrpSpPr/>
        <p:nvPr/>
      </p:nvGrpSpPr>
      <p:grpSpPr>
        <a:xfrm>
          <a:off x="0" y="0"/>
          <a:ext cx="0" cy="0"/>
          <a:chOff x="0" y="0"/>
          <a:chExt cx="0" cy="0"/>
        </a:xfrm>
      </p:grpSpPr>
      <p:grpSp>
        <p:nvGrpSpPr>
          <p:cNvPr id="2" name="Group 1"/>
          <p:cNvGrpSpPr/>
          <p:nvPr userDrawn="1"/>
        </p:nvGrpSpPr>
        <p:grpSpPr>
          <a:xfrm>
            <a:off x="2283650" y="-78"/>
            <a:ext cx="6860352" cy="5143734"/>
            <a:chOff x="3105524" y="-318"/>
            <a:chExt cx="9329364" cy="6994843"/>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5524" y="-318"/>
              <a:ext cx="9329364" cy="6991350"/>
            </a:xfrm>
            <a:prstGeom prst="rect">
              <a:avLst/>
            </a:prstGeom>
          </p:spPr>
        </p:pic>
        <p:sp>
          <p:nvSpPr>
            <p:cNvPr id="11" name="Rectangle 10"/>
            <p:cNvSpPr/>
            <p:nvPr userDrawn="1"/>
          </p:nvSpPr>
          <p:spPr bwMode="auto">
            <a:xfrm>
              <a:off x="3105524" y="-318"/>
              <a:ext cx="9329364" cy="6994843"/>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682140" fontAlgn="base">
                <a:spcBef>
                  <a:spcPct val="0"/>
                </a:spcBef>
                <a:spcAft>
                  <a:spcPct val="0"/>
                </a:spcAft>
              </a:pPr>
              <a:endParaRPr lang="en-US" sz="1400">
                <a:gradFill>
                  <a:gsLst>
                    <a:gs pos="0">
                      <a:srgbClr val="FFFFFF"/>
                    </a:gs>
                    <a:gs pos="100000">
                      <a:srgbClr val="FFFFFF"/>
                    </a:gs>
                  </a:gsLst>
                  <a:lin ang="5400000" scaled="0"/>
                </a:gradFill>
              </a:endParaRPr>
            </a:p>
          </p:txBody>
        </p:sp>
      </p:grpSp>
      <p:sp>
        <p:nvSpPr>
          <p:cNvPr id="9" name="Title 1"/>
          <p:cNvSpPr>
            <a:spLocks noGrp="1"/>
          </p:cNvSpPr>
          <p:nvPr>
            <p:ph type="title" hasCustomPrompt="1"/>
          </p:nvPr>
        </p:nvSpPr>
        <p:spPr bwMode="auto">
          <a:xfrm>
            <a:off x="201723" y="1563140"/>
            <a:ext cx="6051640" cy="1344828"/>
          </a:xfrm>
          <a:noFill/>
        </p:spPr>
        <p:txBody>
          <a:bodyPr lIns="107018" tIns="66896" rIns="107018" bIns="66896" anchor="t" anchorCtr="0"/>
          <a:lstStyle>
            <a:lvl1pPr>
              <a:defRPr sz="3600" spc="-55" baseline="0">
                <a:gradFill>
                  <a:gsLst>
                    <a:gs pos="59292">
                      <a:srgbClr val="55565A"/>
                    </a:gs>
                    <a:gs pos="25926">
                      <a:srgbClr val="55565A"/>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01723" y="2907953"/>
            <a:ext cx="6051640" cy="1344828"/>
          </a:xfrm>
        </p:spPr>
        <p:txBody>
          <a:bodyPr tIns="80271" bIns="80271">
            <a:noAutofit/>
          </a:bodyPr>
          <a:lstStyle>
            <a:lvl1pPr marL="0" indent="0">
              <a:spcBef>
                <a:spcPts val="0"/>
              </a:spcBef>
              <a:buNone/>
              <a:defRPr sz="2100">
                <a:gradFill>
                  <a:gsLst>
                    <a:gs pos="59292">
                      <a:srgbClr val="55565A"/>
                    </a:gs>
                    <a:gs pos="25926">
                      <a:srgbClr val="55565A"/>
                    </a:gs>
                  </a:gsLst>
                  <a:lin ang="5400000" scaled="0"/>
                </a:gradFill>
              </a:defRPr>
            </a:lvl1pPr>
          </a:lstStyle>
          <a:p>
            <a:pPr lvl="0"/>
            <a:r>
              <a:rPr lang="en-US"/>
              <a:t>City | Date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311072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Accent 2B">
    <p:spTree>
      <p:nvGrpSpPr>
        <p:cNvPr id="1" name=""/>
        <p:cNvGrpSpPr/>
        <p:nvPr/>
      </p:nvGrpSpPr>
      <p:grpSpPr>
        <a:xfrm>
          <a:off x="0" y="0"/>
          <a:ext cx="0" cy="0"/>
          <a:chOff x="0" y="0"/>
          <a:chExt cx="0" cy="0"/>
        </a:xfrm>
      </p:grpSpPr>
      <p:sp>
        <p:nvSpPr>
          <p:cNvPr id="11" name="Rectangle 10"/>
          <p:cNvSpPr/>
          <p:nvPr userDrawn="1"/>
        </p:nvSpPr>
        <p:spPr bwMode="auto">
          <a:xfrm>
            <a:off x="5580439" y="-1"/>
            <a:ext cx="3563744" cy="51435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79" tIns="107003" rIns="133779" bIns="107003" numCol="1" spcCol="0" rtlCol="0" fromWordArt="0" anchor="t" anchorCtr="0" forceAA="0" compatLnSpc="1">
            <a:prstTxWarp prst="textNoShape">
              <a:avLst/>
            </a:prstTxWarp>
            <a:noAutofit/>
          </a:bodyPr>
          <a:lstStyle/>
          <a:p>
            <a:pPr algn="ctr" defTabSz="682045"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724" y="2907957"/>
            <a:ext cx="5244754" cy="1345996"/>
          </a:xfrm>
          <a:noFill/>
        </p:spPr>
        <p:txBody>
          <a:bodyPr lIns="107003" tIns="80260" rIns="107003" bIns="80260">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724" y="890715"/>
            <a:ext cx="5244754" cy="2017242"/>
          </a:xfrm>
          <a:noFill/>
        </p:spPr>
        <p:txBody>
          <a:bodyPr lIns="107003" tIns="66887" rIns="107003" bIns="66887" anchor="b" anchorCtr="0"/>
          <a:lstStyle>
            <a:lvl1pPr>
              <a:defRPr sz="3600" spc="-55" baseline="0">
                <a:gradFill>
                  <a:gsLst>
                    <a:gs pos="89381">
                      <a:schemeClr val="accent2"/>
                    </a:gs>
                    <a:gs pos="72566">
                      <a:schemeClr val="accent2"/>
                    </a:gs>
                  </a:gsLst>
                  <a:lin ang="5400000" scaled="0"/>
                </a:gradFill>
              </a:defRPr>
            </a:lvl1pPr>
          </a:lstStyle>
          <a:p>
            <a:r>
              <a:rPr lang="en-US"/>
              <a:t>Presentation title</a:t>
            </a:r>
          </a:p>
        </p:txBody>
      </p:sp>
      <p:sp>
        <p:nvSpPr>
          <p:cNvPr id="2" name="Slide Number Placeholder 1"/>
          <p:cNvSpPr>
            <a:spLocks noGrp="1"/>
          </p:cNvSpPr>
          <p:nvPr>
            <p:ph type="sldNum" sz="quarter" idx="13"/>
          </p:nvPr>
        </p:nvSpPr>
        <p:spPr/>
        <p:txBody>
          <a:bodyPr/>
          <a:lstStyle>
            <a:lvl1pPr marL="0" algn="r" defTabSz="682245" rtl="0" eaLnBrk="1" latinLnBrk="0" hangingPunct="1">
              <a:defRPr lang="en-US" sz="900" kern="1200" smtClean="0">
                <a:gradFill>
                  <a:gsLst>
                    <a:gs pos="885">
                      <a:srgbClr val="FFFFFF"/>
                    </a:gs>
                    <a:gs pos="15929">
                      <a:srgbClr val="FFFFFF"/>
                    </a:gs>
                  </a:gsLst>
                  <a:lin ang="5400000" scaled="1"/>
                </a:gradFill>
                <a:latin typeface="+mn-lt"/>
                <a:ea typeface="+mn-ea"/>
                <a:cs typeface="+mn-cs"/>
              </a:defRPr>
            </a:lvl1pPr>
          </a:lstStyle>
          <a:p>
            <a:fld id="{D470A6BA-6070-4AD1-A225-45B2351DF1FF}" type="slidenum">
              <a:rPr/>
              <a:pPr/>
              <a:t>‹#›</a:t>
            </a:fld>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1777836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Customizable">
    <p:spTree>
      <p:nvGrpSpPr>
        <p:cNvPr id="1" name=""/>
        <p:cNvGrpSpPr/>
        <p:nvPr/>
      </p:nvGrpSpPr>
      <p:grpSpPr>
        <a:xfrm>
          <a:off x="0" y="0"/>
          <a:ext cx="0" cy="0"/>
          <a:chOff x="0" y="0"/>
          <a:chExt cx="0" cy="0"/>
        </a:xfrm>
      </p:grpSpPr>
      <p:sp>
        <p:nvSpPr>
          <p:cNvPr id="10" name="Picture Placeholder 4"/>
          <p:cNvSpPr>
            <a:spLocks noGrp="1"/>
          </p:cNvSpPr>
          <p:nvPr>
            <p:ph type="pic" sz="quarter" idx="15"/>
          </p:nvPr>
        </p:nvSpPr>
        <p:spPr>
          <a:xfrm>
            <a:off x="215" y="31"/>
            <a:ext cx="9144001" cy="5143967"/>
          </a:xfrm>
          <a:noFill/>
        </p:spPr>
        <p:txBody>
          <a:bodyPr>
            <a:noAutofit/>
          </a:bodyPr>
          <a:lstStyle>
            <a:lvl1pPr marL="0" indent="0">
              <a:buNone/>
              <a:defRPr/>
            </a:lvl1pPr>
          </a:lstStyle>
          <a:p>
            <a:r>
              <a:rPr lang="en-US"/>
              <a:t>Drag picture to placeholder or click icon to add</a:t>
            </a:r>
          </a:p>
        </p:txBody>
      </p:sp>
      <p:sp>
        <p:nvSpPr>
          <p:cNvPr id="9" name="Title 1"/>
          <p:cNvSpPr>
            <a:spLocks noGrp="1"/>
          </p:cNvSpPr>
          <p:nvPr>
            <p:ph type="title" hasCustomPrompt="1"/>
          </p:nvPr>
        </p:nvSpPr>
        <p:spPr bwMode="auto">
          <a:xfrm>
            <a:off x="201723" y="1563140"/>
            <a:ext cx="6051640" cy="1344828"/>
          </a:xfrm>
          <a:noFill/>
        </p:spPr>
        <p:txBody>
          <a:bodyPr lIns="107018" tIns="66896" rIns="107018" bIns="66896" anchor="t" anchorCtr="0"/>
          <a:lstStyle>
            <a:lvl1pPr>
              <a:defRPr sz="3600" spc="-55" baseline="0">
                <a:gradFill>
                  <a:gsLst>
                    <a:gs pos="59292">
                      <a:srgbClr val="55565A"/>
                    </a:gs>
                    <a:gs pos="25926">
                      <a:srgbClr val="55565A"/>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01723" y="2907953"/>
            <a:ext cx="6051640" cy="1344828"/>
          </a:xfrm>
        </p:spPr>
        <p:txBody>
          <a:bodyPr tIns="80271" bIns="80271">
            <a:noAutofit/>
          </a:bodyPr>
          <a:lstStyle>
            <a:lvl1pPr marL="0" indent="0">
              <a:spcBef>
                <a:spcPts val="0"/>
              </a:spcBef>
              <a:buNone/>
              <a:defRPr sz="2100">
                <a:gradFill>
                  <a:gsLst>
                    <a:gs pos="59292">
                      <a:srgbClr val="55565A"/>
                    </a:gs>
                    <a:gs pos="25926">
                      <a:srgbClr val="55565A"/>
                    </a:gs>
                  </a:gsLst>
                  <a:lin ang="5400000" scaled="0"/>
                </a:gradFill>
              </a:defRPr>
            </a:lvl1pPr>
          </a:lstStyle>
          <a:p>
            <a:pPr lvl="0"/>
            <a:r>
              <a:rPr lang="en-US"/>
              <a:t>City | Date</a:t>
            </a:r>
          </a:p>
        </p:txBody>
      </p:sp>
      <p:sp>
        <p:nvSpPr>
          <p:cNvPr id="2" name="Slide Number Placeholder 1"/>
          <p:cNvSpPr>
            <a:spLocks noGrp="1"/>
          </p:cNvSpPr>
          <p:nvPr>
            <p:ph type="sldNum" sz="quarter" idx="16"/>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261210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 Accent 1B">
    <p:spTree>
      <p:nvGrpSpPr>
        <p:cNvPr id="1" name=""/>
        <p:cNvGrpSpPr/>
        <p:nvPr/>
      </p:nvGrpSpPr>
      <p:grpSpPr>
        <a:xfrm>
          <a:off x="0" y="0"/>
          <a:ext cx="0" cy="0"/>
          <a:chOff x="0" y="0"/>
          <a:chExt cx="0" cy="0"/>
        </a:xfrm>
      </p:grpSpPr>
      <p:sp>
        <p:nvSpPr>
          <p:cNvPr id="11" name="Rectangle 10"/>
          <p:cNvSpPr/>
          <p:nvPr userDrawn="1"/>
        </p:nvSpPr>
        <p:spPr bwMode="auto">
          <a:xfrm>
            <a:off x="5580439" y="-1"/>
            <a:ext cx="3563744" cy="51435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98" tIns="107018" rIns="133798" bIns="107018" numCol="1" spcCol="0" rtlCol="0" fromWordArt="0" anchor="t" anchorCtr="0" forceAA="0" compatLnSpc="1">
            <a:prstTxWarp prst="textNoShape">
              <a:avLst/>
            </a:prstTxWarp>
            <a:noAutofit/>
          </a:bodyPr>
          <a:lstStyle/>
          <a:p>
            <a:pPr algn="ctr" defTabSz="682140"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724" y="2907957"/>
            <a:ext cx="5244754" cy="1345996"/>
          </a:xfrm>
          <a:noFill/>
        </p:spPr>
        <p:txBody>
          <a:bodyPr lIns="107018" tIns="80271" rIns="107018" bIns="80271">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724" y="890715"/>
            <a:ext cx="5244754" cy="2017242"/>
          </a:xfrm>
          <a:noFill/>
        </p:spPr>
        <p:txBody>
          <a:bodyPr lIns="107018" tIns="66896" rIns="107018" bIns="66896" anchor="b" anchorCtr="0"/>
          <a:lstStyle>
            <a:lvl1pPr>
              <a:defRPr sz="3600" spc="-55" baseline="0">
                <a:gradFill>
                  <a:gsLst>
                    <a:gs pos="72566">
                      <a:schemeClr val="tx2"/>
                    </a:gs>
                    <a:gs pos="35000">
                      <a:schemeClr val="tx2"/>
                    </a:gs>
                  </a:gsLst>
                  <a:lin ang="5400000" scaled="0"/>
                </a:gradFill>
              </a:defRPr>
            </a:lvl1pPr>
          </a:lstStyle>
          <a:p>
            <a:r>
              <a:rPr lang="en-US"/>
              <a:t>Presentation title</a:t>
            </a:r>
          </a:p>
        </p:txBody>
      </p:sp>
      <p:sp>
        <p:nvSpPr>
          <p:cNvPr id="2" name="Slide Number Placeholder 1"/>
          <p:cNvSpPr>
            <a:spLocks noGrp="1"/>
          </p:cNvSpPr>
          <p:nvPr>
            <p:ph type="sldNum" sz="quarter" idx="13"/>
          </p:nvPr>
        </p:nvSpPr>
        <p:spPr/>
        <p:txBody>
          <a:bodyPr/>
          <a:lstStyle>
            <a:lvl1pPr marL="0" algn="r" defTabSz="682340" rtl="0" eaLnBrk="1" latinLnBrk="0" hangingPunct="1">
              <a:defRPr lang="en-US" sz="900" kern="1200" smtClean="0">
                <a:gradFill>
                  <a:gsLst>
                    <a:gs pos="885">
                      <a:srgbClr val="FFFFFF"/>
                    </a:gs>
                    <a:gs pos="15929">
                      <a:srgbClr val="FFFFFF"/>
                    </a:gs>
                  </a:gsLst>
                  <a:lin ang="5400000" scaled="1"/>
                </a:gradFill>
                <a:latin typeface="+mn-lt"/>
                <a:ea typeface="+mn-ea"/>
                <a:cs typeface="+mn-cs"/>
              </a:defRPr>
            </a:lvl1pPr>
          </a:lstStyle>
          <a:p>
            <a:fld id="{D470A6BA-6070-4AD1-A225-45B2351DF1FF}" type="slidenum">
              <a:rPr/>
              <a:pPr/>
              <a:t>‹#›</a:t>
            </a:fld>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3216446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Accent 2B">
    <p:spTree>
      <p:nvGrpSpPr>
        <p:cNvPr id="1" name=""/>
        <p:cNvGrpSpPr/>
        <p:nvPr/>
      </p:nvGrpSpPr>
      <p:grpSpPr>
        <a:xfrm>
          <a:off x="0" y="0"/>
          <a:ext cx="0" cy="0"/>
          <a:chOff x="0" y="0"/>
          <a:chExt cx="0" cy="0"/>
        </a:xfrm>
      </p:grpSpPr>
      <p:sp>
        <p:nvSpPr>
          <p:cNvPr id="11" name="Rectangle 10"/>
          <p:cNvSpPr/>
          <p:nvPr userDrawn="1"/>
        </p:nvSpPr>
        <p:spPr bwMode="auto">
          <a:xfrm>
            <a:off x="5580439" y="-1"/>
            <a:ext cx="3563744" cy="51435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98" tIns="107018" rIns="133798" bIns="107018" numCol="1" spcCol="0" rtlCol="0" fromWordArt="0" anchor="t" anchorCtr="0" forceAA="0" compatLnSpc="1">
            <a:prstTxWarp prst="textNoShape">
              <a:avLst/>
            </a:prstTxWarp>
            <a:noAutofit/>
          </a:bodyPr>
          <a:lstStyle/>
          <a:p>
            <a:pPr algn="ctr" defTabSz="682140"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724" y="2907957"/>
            <a:ext cx="5244754" cy="1345996"/>
          </a:xfrm>
          <a:noFill/>
        </p:spPr>
        <p:txBody>
          <a:bodyPr lIns="107018" tIns="80271" rIns="107018" bIns="80271">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724" y="890715"/>
            <a:ext cx="5244754" cy="2017242"/>
          </a:xfrm>
          <a:noFill/>
        </p:spPr>
        <p:txBody>
          <a:bodyPr lIns="107018" tIns="66896" rIns="107018" bIns="66896" anchor="b" anchorCtr="0"/>
          <a:lstStyle>
            <a:lvl1pPr>
              <a:defRPr sz="3600" spc="-55" baseline="0">
                <a:gradFill>
                  <a:gsLst>
                    <a:gs pos="89381">
                      <a:schemeClr val="accent2"/>
                    </a:gs>
                    <a:gs pos="72566">
                      <a:schemeClr val="accent2"/>
                    </a:gs>
                  </a:gsLst>
                  <a:lin ang="5400000" scaled="0"/>
                </a:gradFill>
              </a:defRPr>
            </a:lvl1pPr>
          </a:lstStyle>
          <a:p>
            <a:r>
              <a:rPr lang="en-US"/>
              <a:t>Presentation title</a:t>
            </a:r>
          </a:p>
        </p:txBody>
      </p:sp>
      <p:sp>
        <p:nvSpPr>
          <p:cNvPr id="2" name="Slide Number Placeholder 1"/>
          <p:cNvSpPr>
            <a:spLocks noGrp="1"/>
          </p:cNvSpPr>
          <p:nvPr>
            <p:ph type="sldNum" sz="quarter" idx="13"/>
          </p:nvPr>
        </p:nvSpPr>
        <p:spPr/>
        <p:txBody>
          <a:bodyPr/>
          <a:lstStyle>
            <a:lvl1pPr marL="0" algn="r" defTabSz="682340" rtl="0" eaLnBrk="1" latinLnBrk="0" hangingPunct="1">
              <a:defRPr lang="en-US" sz="900" kern="1200" smtClean="0">
                <a:gradFill>
                  <a:gsLst>
                    <a:gs pos="885">
                      <a:srgbClr val="FFFFFF"/>
                    </a:gs>
                    <a:gs pos="15929">
                      <a:srgbClr val="FFFFFF"/>
                    </a:gs>
                  </a:gsLst>
                  <a:lin ang="5400000" scaled="1"/>
                </a:gradFill>
                <a:latin typeface="+mn-lt"/>
                <a:ea typeface="+mn-ea"/>
                <a:cs typeface="+mn-cs"/>
              </a:defRPr>
            </a:lvl1pPr>
          </a:lstStyle>
          <a:p>
            <a:fld id="{D470A6BA-6070-4AD1-A225-45B2351DF1FF}" type="slidenum">
              <a:rPr/>
              <a:pPr/>
              <a:t>‹#›</a:t>
            </a:fld>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451710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Accent 3b">
    <p:spTree>
      <p:nvGrpSpPr>
        <p:cNvPr id="1" name=""/>
        <p:cNvGrpSpPr/>
        <p:nvPr/>
      </p:nvGrpSpPr>
      <p:grpSpPr>
        <a:xfrm>
          <a:off x="0" y="0"/>
          <a:ext cx="0" cy="0"/>
          <a:chOff x="0" y="0"/>
          <a:chExt cx="0" cy="0"/>
        </a:xfrm>
      </p:grpSpPr>
      <p:sp>
        <p:nvSpPr>
          <p:cNvPr id="11" name="Rectangle 10"/>
          <p:cNvSpPr/>
          <p:nvPr userDrawn="1"/>
        </p:nvSpPr>
        <p:spPr bwMode="auto">
          <a:xfrm>
            <a:off x="5580439" y="-1"/>
            <a:ext cx="3563744" cy="51435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98" tIns="107018" rIns="133798" bIns="107018" numCol="1" spcCol="0" rtlCol="0" fromWordArt="0" anchor="t" anchorCtr="0" forceAA="0" compatLnSpc="1">
            <a:prstTxWarp prst="textNoShape">
              <a:avLst/>
            </a:prstTxWarp>
            <a:noAutofit/>
          </a:bodyPr>
          <a:lstStyle/>
          <a:p>
            <a:pPr algn="ctr" defTabSz="682140"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724" y="2907957"/>
            <a:ext cx="5244754" cy="1345996"/>
          </a:xfrm>
          <a:noFill/>
        </p:spPr>
        <p:txBody>
          <a:bodyPr lIns="107018" tIns="80271" rIns="107018" bIns="80271">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724" y="890715"/>
            <a:ext cx="5244754" cy="2017242"/>
          </a:xfrm>
          <a:noFill/>
        </p:spPr>
        <p:txBody>
          <a:bodyPr lIns="107018" tIns="66896" rIns="107018" bIns="66896" anchor="b" anchorCtr="0"/>
          <a:lstStyle>
            <a:lvl1pPr>
              <a:defRPr sz="3600" spc="-55" baseline="0">
                <a:gradFill>
                  <a:gsLst>
                    <a:gs pos="21239">
                      <a:schemeClr val="accent3"/>
                    </a:gs>
                    <a:gs pos="58000">
                      <a:schemeClr val="accent3"/>
                    </a:gs>
                  </a:gsLst>
                  <a:lin ang="5400000" scaled="0"/>
                </a:gradFill>
              </a:defRPr>
            </a:lvl1pPr>
          </a:lstStyle>
          <a:p>
            <a:r>
              <a:rPr lang="en-US"/>
              <a:t>Presentation title</a:t>
            </a:r>
          </a:p>
        </p:txBody>
      </p:sp>
      <p:sp>
        <p:nvSpPr>
          <p:cNvPr id="2" name="Slide Number Placeholder 1"/>
          <p:cNvSpPr>
            <a:spLocks noGrp="1"/>
          </p:cNvSpPr>
          <p:nvPr>
            <p:ph type="sldNum" sz="quarter" idx="13"/>
          </p:nvPr>
        </p:nvSpPr>
        <p:spPr/>
        <p:txBody>
          <a:bodyPr/>
          <a:lstStyle>
            <a:lvl1pPr marL="0" algn="r" defTabSz="682340" rtl="0" eaLnBrk="1" latinLnBrk="0" hangingPunct="1">
              <a:defRPr lang="en-US" sz="900" kern="1200" smtClean="0">
                <a:gradFill>
                  <a:gsLst>
                    <a:gs pos="885">
                      <a:srgbClr val="FFFFFF"/>
                    </a:gs>
                    <a:gs pos="15929">
                      <a:srgbClr val="FFFFFF"/>
                    </a:gs>
                  </a:gsLst>
                  <a:lin ang="5400000" scaled="1"/>
                </a:gradFill>
                <a:latin typeface="+mn-lt"/>
                <a:ea typeface="+mn-ea"/>
                <a:cs typeface="+mn-cs"/>
              </a:defRPr>
            </a:lvl1pPr>
          </a:lstStyle>
          <a:p>
            <a:fld id="{D470A6BA-6070-4AD1-A225-45B2351DF1FF}" type="slidenum">
              <a:rPr/>
              <a:pPr/>
              <a:t>‹#›</a:t>
            </a:fld>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2133117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Accent 4B">
    <p:spTree>
      <p:nvGrpSpPr>
        <p:cNvPr id="1" name=""/>
        <p:cNvGrpSpPr/>
        <p:nvPr/>
      </p:nvGrpSpPr>
      <p:grpSpPr>
        <a:xfrm>
          <a:off x="0" y="0"/>
          <a:ext cx="0" cy="0"/>
          <a:chOff x="0" y="0"/>
          <a:chExt cx="0" cy="0"/>
        </a:xfrm>
      </p:grpSpPr>
      <p:sp>
        <p:nvSpPr>
          <p:cNvPr id="11" name="Rectangle 10"/>
          <p:cNvSpPr/>
          <p:nvPr userDrawn="1"/>
        </p:nvSpPr>
        <p:spPr bwMode="auto">
          <a:xfrm>
            <a:off x="5580439" y="-1"/>
            <a:ext cx="3563744" cy="51435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98" tIns="107018" rIns="133798" bIns="107018" numCol="1" spcCol="0" rtlCol="0" fromWordArt="0" anchor="t" anchorCtr="0" forceAA="0" compatLnSpc="1">
            <a:prstTxWarp prst="textNoShape">
              <a:avLst/>
            </a:prstTxWarp>
            <a:noAutofit/>
          </a:bodyPr>
          <a:lstStyle/>
          <a:p>
            <a:pPr algn="ctr" defTabSz="682140"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724" y="2907957"/>
            <a:ext cx="5244754" cy="1345996"/>
          </a:xfrm>
          <a:noFill/>
        </p:spPr>
        <p:txBody>
          <a:bodyPr lIns="107018" tIns="80271" rIns="107018" bIns="80271">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724" y="890715"/>
            <a:ext cx="5244754" cy="2017242"/>
          </a:xfrm>
          <a:noFill/>
        </p:spPr>
        <p:txBody>
          <a:bodyPr lIns="107018" tIns="66896" rIns="107018" bIns="66896" anchor="b" anchorCtr="0"/>
          <a:lstStyle>
            <a:lvl1pPr>
              <a:defRPr sz="3600" spc="-55" baseline="0">
                <a:gradFill>
                  <a:gsLst>
                    <a:gs pos="3540">
                      <a:schemeClr val="accent4"/>
                    </a:gs>
                    <a:gs pos="21239">
                      <a:schemeClr val="accent4"/>
                    </a:gs>
                  </a:gsLst>
                  <a:lin ang="5400000" scaled="0"/>
                </a:gradFill>
              </a:defRPr>
            </a:lvl1pPr>
          </a:lstStyle>
          <a:p>
            <a:r>
              <a:rPr lang="en-US"/>
              <a:t>Presentation title</a:t>
            </a:r>
          </a:p>
        </p:txBody>
      </p:sp>
      <p:sp>
        <p:nvSpPr>
          <p:cNvPr id="2" name="Slide Number Placeholder 1"/>
          <p:cNvSpPr>
            <a:spLocks noGrp="1"/>
          </p:cNvSpPr>
          <p:nvPr>
            <p:ph type="sldNum" sz="quarter" idx="13"/>
          </p:nvPr>
        </p:nvSpPr>
        <p:spPr/>
        <p:txBody>
          <a:bodyPr/>
          <a:lstStyle>
            <a:lvl1pPr>
              <a:defRPr>
                <a:gradFill>
                  <a:gsLst>
                    <a:gs pos="885">
                      <a:srgbClr val="FFFFFF"/>
                    </a:gs>
                    <a:gs pos="15929">
                      <a:srgbClr val="FFFFFF"/>
                    </a:gs>
                  </a:gsLst>
                  <a:lin ang="5400000" scaled="1"/>
                </a:gradFill>
              </a:defRPr>
            </a:lvl1pPr>
          </a:lstStyle>
          <a:p>
            <a:fld id="{D470A6BA-6070-4AD1-A225-45B2351DF1FF}" type="slidenum">
              <a:rPr smtClean="0"/>
              <a:pPr/>
              <a:t>‹#›</a:t>
            </a:fld>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1201069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1770" y="890739"/>
            <a:ext cx="8741257" cy="1409338"/>
          </a:xfrm>
        </p:spPr>
        <p:txBody>
          <a:bodyPr lIns="120407" rIns="120407"/>
          <a:lstStyle>
            <a:lvl1pPr marL="0" indent="0">
              <a:buNone/>
              <a:defRPr sz="2600">
                <a:gradFill>
                  <a:gsLst>
                    <a:gs pos="1250">
                      <a:schemeClr val="tx2"/>
                    </a:gs>
                    <a:gs pos="99000">
                      <a:schemeClr val="tx2"/>
                    </a:gs>
                  </a:gsLst>
                  <a:lin ang="5400000" scaled="0"/>
                </a:gradFill>
              </a:defRPr>
            </a:lvl1pPr>
            <a:lvl2pPr marL="0" indent="0">
              <a:buFontTx/>
              <a:buNone/>
              <a:defRPr sz="1400"/>
            </a:lvl2pPr>
            <a:lvl3pPr marL="125407" indent="0">
              <a:buNone/>
              <a:defRPr/>
            </a:lvl3pPr>
            <a:lvl4pPr marL="250820" indent="0">
              <a:buNone/>
              <a:defRPr/>
            </a:lvl4pPr>
            <a:lvl5pPr marL="376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01770" y="218512"/>
            <a:ext cx="8741257"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33604017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 Large titl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1770" y="1563147"/>
            <a:ext cx="8741257" cy="1409338"/>
          </a:xfrm>
        </p:spPr>
        <p:txBody>
          <a:bodyPr lIns="120407" rIns="120407"/>
          <a:lstStyle>
            <a:lvl1pPr marL="0" indent="0">
              <a:buNone/>
              <a:defRPr sz="2600">
                <a:gradFill>
                  <a:gsLst>
                    <a:gs pos="1250">
                      <a:schemeClr val="tx2"/>
                    </a:gs>
                    <a:gs pos="99000">
                      <a:schemeClr val="tx2"/>
                    </a:gs>
                  </a:gsLst>
                  <a:lin ang="5400000" scaled="0"/>
                </a:gradFill>
              </a:defRPr>
            </a:lvl1pPr>
            <a:lvl2pPr marL="0" indent="0">
              <a:buFontTx/>
              <a:buNone/>
              <a:defRPr sz="1400"/>
            </a:lvl2pPr>
            <a:lvl3pPr marL="125407" indent="0">
              <a:buNone/>
              <a:defRPr/>
            </a:lvl3pPr>
            <a:lvl4pPr marL="250820" indent="0">
              <a:buNone/>
              <a:defRPr/>
            </a:lvl4pPr>
            <a:lvl5pPr marL="376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156729254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770" y="218512"/>
            <a:ext cx="8741257" cy="674749"/>
          </a:xfrm>
        </p:spPr>
        <p:txBody>
          <a:bodyPr/>
          <a:lstStyle/>
          <a:p>
            <a:r>
              <a:rPr lang="en-US"/>
              <a:t>Click to edit Master title style</a:t>
            </a:r>
          </a:p>
        </p:txBody>
      </p:sp>
      <p:sp>
        <p:nvSpPr>
          <p:cNvPr id="6" name="Text Placeholder 5"/>
          <p:cNvSpPr>
            <a:spLocks noGrp="1"/>
          </p:cNvSpPr>
          <p:nvPr>
            <p:ph type="body" sz="quarter" idx="10"/>
          </p:nvPr>
        </p:nvSpPr>
        <p:spPr>
          <a:xfrm>
            <a:off x="201770" y="890739"/>
            <a:ext cx="8741257" cy="1409338"/>
          </a:xfrm>
        </p:spPr>
        <p:txBody>
          <a:bodyPr lIns="120407" rIns="120407"/>
          <a:lstStyle>
            <a:lvl1pPr marL="0" indent="0">
              <a:buNone/>
              <a:defRPr>
                <a:gradFill>
                  <a:gsLst>
                    <a:gs pos="1250">
                      <a:schemeClr val="tx1"/>
                    </a:gs>
                    <a:gs pos="99000">
                      <a:schemeClr val="tx1"/>
                    </a:gs>
                  </a:gsLst>
                  <a:lin ang="5400000" scaled="0"/>
                </a:gradFill>
              </a:defRPr>
            </a:lvl1pPr>
            <a:lvl2pPr marL="0" indent="0">
              <a:buFontTx/>
              <a:buNone/>
              <a:defRPr sz="1400"/>
            </a:lvl2pPr>
            <a:lvl3pPr marL="125407" indent="0">
              <a:buNone/>
              <a:defRPr/>
            </a:lvl3pPr>
            <a:lvl4pPr marL="250820" indent="0">
              <a:buNone/>
              <a:defRPr/>
            </a:lvl4pPr>
            <a:lvl5pPr marL="376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418012673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 Large Title">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6" name="Text Placeholder 5"/>
          <p:cNvSpPr>
            <a:spLocks noGrp="1"/>
          </p:cNvSpPr>
          <p:nvPr>
            <p:ph type="body" sz="quarter" idx="10"/>
          </p:nvPr>
        </p:nvSpPr>
        <p:spPr>
          <a:xfrm>
            <a:off x="201770" y="1563147"/>
            <a:ext cx="8741257" cy="1409338"/>
          </a:xfrm>
        </p:spPr>
        <p:txBody>
          <a:bodyPr lIns="120407" rIns="120407"/>
          <a:lstStyle>
            <a:lvl1pPr marL="0" indent="0">
              <a:buNone/>
              <a:defRPr>
                <a:gradFill>
                  <a:gsLst>
                    <a:gs pos="1250">
                      <a:schemeClr val="tx1"/>
                    </a:gs>
                    <a:gs pos="99000">
                      <a:schemeClr val="tx1"/>
                    </a:gs>
                  </a:gsLst>
                  <a:lin ang="5400000" scaled="0"/>
                </a:gradFill>
              </a:defRPr>
            </a:lvl1pPr>
            <a:lvl2pPr marL="0" indent="0">
              <a:buFontTx/>
              <a:buNone/>
              <a:defRPr sz="1400"/>
            </a:lvl2pPr>
            <a:lvl3pPr marL="125407" indent="0">
              <a:buNone/>
              <a:defRPr/>
            </a:lvl3pPr>
            <a:lvl4pPr marL="250820" indent="0">
              <a:buNone/>
              <a:defRPr/>
            </a:lvl4pPr>
            <a:lvl5pPr marL="376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290991202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770" y="890780"/>
            <a:ext cx="8741257" cy="1477049"/>
          </a:xfrm>
        </p:spPr>
        <p:txBody>
          <a:bodyPr wrap="square">
            <a:spAutoFit/>
          </a:bodyPr>
          <a:lstStyle>
            <a:lvl1pPr>
              <a:defRPr sz="2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770" y="218512"/>
            <a:ext cx="8741257"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22294081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Accent 3b">
    <p:spTree>
      <p:nvGrpSpPr>
        <p:cNvPr id="1" name=""/>
        <p:cNvGrpSpPr/>
        <p:nvPr/>
      </p:nvGrpSpPr>
      <p:grpSpPr>
        <a:xfrm>
          <a:off x="0" y="0"/>
          <a:ext cx="0" cy="0"/>
          <a:chOff x="0" y="0"/>
          <a:chExt cx="0" cy="0"/>
        </a:xfrm>
      </p:grpSpPr>
      <p:sp>
        <p:nvSpPr>
          <p:cNvPr id="11" name="Rectangle 10"/>
          <p:cNvSpPr/>
          <p:nvPr userDrawn="1"/>
        </p:nvSpPr>
        <p:spPr bwMode="auto">
          <a:xfrm>
            <a:off x="5580439" y="-1"/>
            <a:ext cx="3563744" cy="51435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79" tIns="107003" rIns="133779" bIns="107003" numCol="1" spcCol="0" rtlCol="0" fromWordArt="0" anchor="t" anchorCtr="0" forceAA="0" compatLnSpc="1">
            <a:prstTxWarp prst="textNoShape">
              <a:avLst/>
            </a:prstTxWarp>
            <a:noAutofit/>
          </a:bodyPr>
          <a:lstStyle/>
          <a:p>
            <a:pPr algn="ctr" defTabSz="682045"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724" y="2907957"/>
            <a:ext cx="5244754" cy="1345996"/>
          </a:xfrm>
          <a:noFill/>
        </p:spPr>
        <p:txBody>
          <a:bodyPr lIns="107003" tIns="80260" rIns="107003" bIns="80260">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724" y="890715"/>
            <a:ext cx="5244754" cy="2017242"/>
          </a:xfrm>
          <a:noFill/>
        </p:spPr>
        <p:txBody>
          <a:bodyPr lIns="107003" tIns="66887" rIns="107003" bIns="66887" anchor="b" anchorCtr="0"/>
          <a:lstStyle>
            <a:lvl1pPr>
              <a:defRPr sz="3600" spc="-55" baseline="0">
                <a:gradFill>
                  <a:gsLst>
                    <a:gs pos="21239">
                      <a:schemeClr val="accent3"/>
                    </a:gs>
                    <a:gs pos="58000">
                      <a:schemeClr val="accent3"/>
                    </a:gs>
                  </a:gsLst>
                  <a:lin ang="5400000" scaled="0"/>
                </a:gradFill>
              </a:defRPr>
            </a:lvl1pPr>
          </a:lstStyle>
          <a:p>
            <a:r>
              <a:rPr lang="en-US"/>
              <a:t>Presentation title</a:t>
            </a:r>
          </a:p>
        </p:txBody>
      </p:sp>
      <p:sp>
        <p:nvSpPr>
          <p:cNvPr id="2" name="Slide Number Placeholder 1"/>
          <p:cNvSpPr>
            <a:spLocks noGrp="1"/>
          </p:cNvSpPr>
          <p:nvPr>
            <p:ph type="sldNum" sz="quarter" idx="13"/>
          </p:nvPr>
        </p:nvSpPr>
        <p:spPr/>
        <p:txBody>
          <a:bodyPr/>
          <a:lstStyle>
            <a:lvl1pPr marL="0" algn="r" defTabSz="682245" rtl="0" eaLnBrk="1" latinLnBrk="0" hangingPunct="1">
              <a:defRPr lang="en-US" sz="900" kern="1200" smtClean="0">
                <a:gradFill>
                  <a:gsLst>
                    <a:gs pos="885">
                      <a:srgbClr val="FFFFFF"/>
                    </a:gs>
                    <a:gs pos="15929">
                      <a:srgbClr val="FFFFFF"/>
                    </a:gs>
                  </a:gsLst>
                  <a:lin ang="5400000" scaled="1"/>
                </a:gradFill>
                <a:latin typeface="+mn-lt"/>
                <a:ea typeface="+mn-ea"/>
                <a:cs typeface="+mn-cs"/>
              </a:defRPr>
            </a:lvl1pPr>
          </a:lstStyle>
          <a:p>
            <a:fld id="{D470A6BA-6070-4AD1-A225-45B2351DF1FF}" type="slidenum">
              <a:rPr/>
              <a:pPr/>
              <a:t>‹#›</a:t>
            </a:fld>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1347010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 Large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770" y="1563173"/>
            <a:ext cx="8741257" cy="1477049"/>
          </a:xfrm>
        </p:spPr>
        <p:txBody>
          <a:bodyPr wrap="square">
            <a:spAutoFit/>
          </a:bodyPr>
          <a:lstStyle>
            <a:lvl1pPr>
              <a:defRPr sz="2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21413047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2004" y="890780"/>
            <a:ext cx="8741257" cy="1477049"/>
          </a:xfrm>
        </p:spPr>
        <p:txBody>
          <a:bodyPr wrap="square">
            <a:sp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2004" y="218512"/>
            <a:ext cx="8741257"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39290828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 Large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770" y="1563173"/>
            <a:ext cx="8741257" cy="1477049"/>
          </a:xfrm>
        </p:spPr>
        <p:txBody>
          <a:bodyPr wrap="square">
            <a:sp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8862136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a:xfrm>
            <a:off x="202166" y="218512"/>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955" y="890767"/>
            <a:ext cx="4034426" cy="1714037"/>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619" y="890767"/>
            <a:ext cx="4034426" cy="1714037"/>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115270713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 Large Title">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4" name="Text Placeholder 3"/>
          <p:cNvSpPr>
            <a:spLocks noGrp="1"/>
          </p:cNvSpPr>
          <p:nvPr>
            <p:ph type="body" sz="quarter" idx="10"/>
          </p:nvPr>
        </p:nvSpPr>
        <p:spPr>
          <a:xfrm>
            <a:off x="201724" y="1563177"/>
            <a:ext cx="4034426" cy="1714037"/>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7"/>
            <a:ext cx="4034426" cy="1714037"/>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261205230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2"/>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67"/>
            <a:ext cx="4034426" cy="1714037"/>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67"/>
            <a:ext cx="4034426" cy="1714037"/>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199180364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 Large Title">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56"/>
            <a:ext cx="8741257" cy="1344359"/>
          </a:xfrm>
        </p:spPr>
        <p:txBody>
          <a:bodyPr/>
          <a:lstStyle/>
          <a:p>
            <a:r>
              <a:rPr lang="en-US"/>
              <a:t>Click to edit Master title style</a:t>
            </a:r>
          </a:p>
        </p:txBody>
      </p:sp>
      <p:sp>
        <p:nvSpPr>
          <p:cNvPr id="4" name="Text Placeholder 3"/>
          <p:cNvSpPr>
            <a:spLocks noGrp="1"/>
          </p:cNvSpPr>
          <p:nvPr>
            <p:ph type="body" sz="quarter" idx="10"/>
          </p:nvPr>
        </p:nvSpPr>
        <p:spPr>
          <a:xfrm>
            <a:off x="201724" y="1563177"/>
            <a:ext cx="4034426" cy="1714037"/>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7"/>
            <a:ext cx="4034426" cy="1714037"/>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205990179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2"/>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67"/>
            <a:ext cx="4034426" cy="1714037"/>
          </a:xfrm>
        </p:spPr>
        <p:txBody>
          <a:bodyPr wrap="square">
            <a:spAutoFit/>
          </a:bodyPr>
          <a:lstStyle>
            <a:lvl1pPr marL="157633" indent="-157633">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67"/>
            <a:ext cx="4034426" cy="1714037"/>
          </a:xfrm>
        </p:spPr>
        <p:txBody>
          <a:bodyPr wrap="square">
            <a:spAutoFit/>
          </a:bodyPr>
          <a:lstStyle>
            <a:lvl1pPr marL="157633" indent="-157633">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21338662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 Large Title">
    <p:spTree>
      <p:nvGrpSpPr>
        <p:cNvPr id="1" name=""/>
        <p:cNvGrpSpPr/>
        <p:nvPr/>
      </p:nvGrpSpPr>
      <p:grpSpPr>
        <a:xfrm>
          <a:off x="0" y="0"/>
          <a:ext cx="0" cy="0"/>
          <a:chOff x="0" y="0"/>
          <a:chExt cx="0" cy="0"/>
        </a:xfrm>
      </p:grpSpPr>
      <p:sp>
        <p:nvSpPr>
          <p:cNvPr id="2" name="Title 1"/>
          <p:cNvSpPr>
            <a:spLocks noGrp="1"/>
          </p:cNvSpPr>
          <p:nvPr>
            <p:ph type="title"/>
          </p:nvPr>
        </p:nvSpPr>
        <p:spPr>
          <a:xfrm>
            <a:off x="201770" y="218484"/>
            <a:ext cx="8741257" cy="1337354"/>
          </a:xfrm>
        </p:spPr>
        <p:txBody>
          <a:bodyPr/>
          <a:lstStyle/>
          <a:p>
            <a:r>
              <a:rPr lang="en-US"/>
              <a:t>Click to edit Master title style</a:t>
            </a:r>
          </a:p>
        </p:txBody>
      </p:sp>
      <p:sp>
        <p:nvSpPr>
          <p:cNvPr id="4" name="Text Placeholder 3"/>
          <p:cNvSpPr>
            <a:spLocks noGrp="1"/>
          </p:cNvSpPr>
          <p:nvPr>
            <p:ph type="body" sz="quarter" idx="10"/>
          </p:nvPr>
        </p:nvSpPr>
        <p:spPr>
          <a:xfrm>
            <a:off x="201724" y="1563177"/>
            <a:ext cx="4034426" cy="1714037"/>
          </a:xfrm>
        </p:spPr>
        <p:txBody>
          <a:bodyPr wrap="square">
            <a:spAutoFit/>
          </a:bodyPr>
          <a:lstStyle>
            <a:lvl1pPr marL="157633" indent="-157633">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7"/>
            <a:ext cx="4034426" cy="1714037"/>
          </a:xfrm>
        </p:spPr>
        <p:txBody>
          <a:bodyPr wrap="square">
            <a:spAutoFit/>
          </a:bodyPr>
          <a:lstStyle>
            <a:lvl1pPr marL="157633" indent="-157633">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349655752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2"/>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67"/>
            <a:ext cx="4034426" cy="1714037"/>
          </a:xfrm>
        </p:spPr>
        <p:txBody>
          <a:bodyPr wrap="square">
            <a:spAutoFit/>
          </a:bodyPr>
          <a:lstStyle>
            <a:lvl1pPr marL="157633" indent="-157633">
              <a:spcBef>
                <a:spcPts val="675"/>
              </a:spcBef>
              <a:buClr>
                <a:schemeClr val="tx1"/>
              </a:buClr>
              <a:buFont typeface="Arial" pitchFamily="34" charset="0"/>
              <a:buChar char="•"/>
              <a:defRPr sz="2400"/>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67"/>
            <a:ext cx="4034426" cy="1714037"/>
          </a:xfrm>
        </p:spPr>
        <p:txBody>
          <a:bodyPr wrap="square">
            <a:spAutoFit/>
          </a:bodyPr>
          <a:lstStyle>
            <a:lvl1pPr marL="157633" indent="-157633">
              <a:spcBef>
                <a:spcPts val="675"/>
              </a:spcBef>
              <a:buClr>
                <a:schemeClr val="tx1"/>
              </a:buClr>
              <a:buFont typeface="Arial" pitchFamily="34" charset="0"/>
              <a:buChar char="•"/>
              <a:defRPr sz="2400"/>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14279093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Accent 4B">
    <p:spTree>
      <p:nvGrpSpPr>
        <p:cNvPr id="1" name=""/>
        <p:cNvGrpSpPr/>
        <p:nvPr/>
      </p:nvGrpSpPr>
      <p:grpSpPr>
        <a:xfrm>
          <a:off x="0" y="0"/>
          <a:ext cx="0" cy="0"/>
          <a:chOff x="0" y="0"/>
          <a:chExt cx="0" cy="0"/>
        </a:xfrm>
      </p:grpSpPr>
      <p:sp>
        <p:nvSpPr>
          <p:cNvPr id="11" name="Rectangle 10"/>
          <p:cNvSpPr/>
          <p:nvPr userDrawn="1"/>
        </p:nvSpPr>
        <p:spPr bwMode="auto">
          <a:xfrm>
            <a:off x="5580439" y="-1"/>
            <a:ext cx="3563744" cy="51435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79" tIns="107003" rIns="133779" bIns="107003" numCol="1" spcCol="0" rtlCol="0" fromWordArt="0" anchor="t" anchorCtr="0" forceAA="0" compatLnSpc="1">
            <a:prstTxWarp prst="textNoShape">
              <a:avLst/>
            </a:prstTxWarp>
            <a:noAutofit/>
          </a:bodyPr>
          <a:lstStyle/>
          <a:p>
            <a:pPr algn="ctr" defTabSz="682045"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724" y="2907957"/>
            <a:ext cx="5244754" cy="1345996"/>
          </a:xfrm>
          <a:noFill/>
        </p:spPr>
        <p:txBody>
          <a:bodyPr lIns="107003" tIns="80260" rIns="107003" bIns="80260">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01724" y="890715"/>
            <a:ext cx="5244754" cy="2017242"/>
          </a:xfrm>
          <a:noFill/>
        </p:spPr>
        <p:txBody>
          <a:bodyPr lIns="107003" tIns="66887" rIns="107003" bIns="66887" anchor="b" anchorCtr="0"/>
          <a:lstStyle>
            <a:lvl1pPr>
              <a:defRPr sz="3600" spc="-55" baseline="0">
                <a:gradFill>
                  <a:gsLst>
                    <a:gs pos="3540">
                      <a:schemeClr val="accent4"/>
                    </a:gs>
                    <a:gs pos="21239">
                      <a:schemeClr val="accent4"/>
                    </a:gs>
                  </a:gsLst>
                  <a:lin ang="5400000" scaled="0"/>
                </a:gradFill>
              </a:defRPr>
            </a:lvl1pPr>
          </a:lstStyle>
          <a:p>
            <a:r>
              <a:rPr lang="en-US"/>
              <a:t>Presentation title</a:t>
            </a:r>
          </a:p>
        </p:txBody>
      </p:sp>
      <p:sp>
        <p:nvSpPr>
          <p:cNvPr id="2" name="Slide Number Placeholder 1"/>
          <p:cNvSpPr>
            <a:spLocks noGrp="1"/>
          </p:cNvSpPr>
          <p:nvPr>
            <p:ph type="sldNum" sz="quarter" idx="13"/>
          </p:nvPr>
        </p:nvSpPr>
        <p:spPr/>
        <p:txBody>
          <a:bodyPr/>
          <a:lstStyle>
            <a:lvl1pPr>
              <a:defRPr>
                <a:gradFill>
                  <a:gsLst>
                    <a:gs pos="885">
                      <a:srgbClr val="FFFFFF"/>
                    </a:gs>
                    <a:gs pos="15929">
                      <a:srgbClr val="FFFFFF"/>
                    </a:gs>
                  </a:gsLst>
                  <a:lin ang="5400000" scaled="1"/>
                </a:gradFill>
              </a:defRPr>
            </a:lvl1pPr>
          </a:lstStyle>
          <a:p>
            <a:fld id="{D470A6BA-6070-4AD1-A225-45B2351DF1FF}" type="slidenum">
              <a:rPr smtClean="0"/>
              <a:pPr/>
              <a:t>‹#›</a:t>
            </a:fld>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5811" y="4436834"/>
            <a:ext cx="4122405" cy="537931"/>
          </a:xfrm>
          <a:prstGeom prst="rect">
            <a:avLst/>
          </a:prstGeom>
        </p:spPr>
      </p:pic>
    </p:spTree>
    <p:extLst>
      <p:ext uri="{BB962C8B-B14F-4D97-AF65-F5344CB8AC3E}">
        <p14:creationId xmlns:p14="http://schemas.microsoft.com/office/powerpoint/2010/main" val="20661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 Large Title">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4" name="Text Placeholder 3"/>
          <p:cNvSpPr>
            <a:spLocks noGrp="1"/>
          </p:cNvSpPr>
          <p:nvPr>
            <p:ph type="body" sz="quarter" idx="10"/>
          </p:nvPr>
        </p:nvSpPr>
        <p:spPr>
          <a:xfrm>
            <a:off x="201724" y="1563177"/>
            <a:ext cx="4034426" cy="1714037"/>
          </a:xfrm>
        </p:spPr>
        <p:txBody>
          <a:bodyPr wrap="square">
            <a:spAutoFit/>
          </a:bodyPr>
          <a:lstStyle>
            <a:lvl1pPr marL="157633" indent="-157633">
              <a:spcBef>
                <a:spcPts val="675"/>
              </a:spcBef>
              <a:buClr>
                <a:schemeClr val="tx1"/>
              </a:buClr>
              <a:buFont typeface="Arial" pitchFamily="34" charset="0"/>
              <a:buChar char="•"/>
              <a:defRPr sz="2400"/>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7"/>
            <a:ext cx="4034426" cy="1714037"/>
          </a:xfrm>
        </p:spPr>
        <p:txBody>
          <a:bodyPr wrap="square">
            <a:spAutoFit/>
          </a:bodyPr>
          <a:lstStyle>
            <a:lvl1pPr marL="157633" indent="-157633">
              <a:spcBef>
                <a:spcPts val="675"/>
              </a:spcBef>
              <a:buClr>
                <a:schemeClr val="tx1"/>
              </a:buClr>
              <a:buFont typeface="Arial" pitchFamily="34" charset="0"/>
              <a:buChar char="•"/>
              <a:defRPr sz="2400"/>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4526319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2166" y="218512"/>
            <a:ext cx="8740089" cy="674749"/>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134073557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 with logo">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2004" y="890739"/>
            <a:ext cx="8741257" cy="1409338"/>
          </a:xfrm>
        </p:spPr>
        <p:txBody>
          <a:bodyPr lIns="120407" rIns="120407"/>
          <a:lstStyle>
            <a:lvl1pPr marL="0" indent="0">
              <a:buNone/>
              <a:defRPr sz="2600">
                <a:gradFill>
                  <a:gsLst>
                    <a:gs pos="1250">
                      <a:schemeClr val="tx2"/>
                    </a:gs>
                    <a:gs pos="99000">
                      <a:schemeClr val="tx2"/>
                    </a:gs>
                  </a:gsLst>
                  <a:lin ang="5400000" scaled="0"/>
                </a:gradFill>
              </a:defRPr>
            </a:lvl1pPr>
            <a:lvl2pPr marL="0" indent="0">
              <a:buFontTx/>
              <a:buNone/>
              <a:defRPr sz="1400"/>
            </a:lvl2pPr>
            <a:lvl3pPr marL="125407" indent="0">
              <a:buNone/>
              <a:defRPr/>
            </a:lvl3pPr>
            <a:lvl4pPr marL="250820" indent="0">
              <a:buNone/>
              <a:defRPr/>
            </a:lvl4pPr>
            <a:lvl5pPr marL="376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02166" y="218512"/>
            <a:ext cx="8740089"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0938290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 Large title - with logo">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1770" y="1563147"/>
            <a:ext cx="8741257" cy="1409338"/>
          </a:xfrm>
        </p:spPr>
        <p:txBody>
          <a:bodyPr lIns="120407" rIns="120407"/>
          <a:lstStyle>
            <a:lvl1pPr marL="0" indent="0">
              <a:buNone/>
              <a:defRPr sz="2600">
                <a:gradFill>
                  <a:gsLst>
                    <a:gs pos="1250">
                      <a:schemeClr val="tx2"/>
                    </a:gs>
                    <a:gs pos="99000">
                      <a:schemeClr val="tx2"/>
                    </a:gs>
                  </a:gsLst>
                  <a:lin ang="5400000" scaled="0"/>
                </a:gradFill>
              </a:defRPr>
            </a:lvl1pPr>
            <a:lvl2pPr marL="0" indent="0">
              <a:buFontTx/>
              <a:buNone/>
              <a:defRPr sz="1400"/>
            </a:lvl2pPr>
            <a:lvl3pPr marL="125407" indent="0">
              <a:buNone/>
              <a:defRPr/>
            </a:lvl3pPr>
            <a:lvl4pPr marL="250820" indent="0">
              <a:buNone/>
              <a:defRPr/>
            </a:lvl4pPr>
            <a:lvl5pPr marL="376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171667420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2004" y="218512"/>
            <a:ext cx="8741257" cy="674749"/>
          </a:xfrm>
        </p:spPr>
        <p:txBody>
          <a:bodyPr/>
          <a:lstStyle/>
          <a:p>
            <a:r>
              <a:rPr lang="en-US"/>
              <a:t>Click to edit Master title style</a:t>
            </a:r>
          </a:p>
        </p:txBody>
      </p:sp>
      <p:sp>
        <p:nvSpPr>
          <p:cNvPr id="6" name="Text Placeholder 5"/>
          <p:cNvSpPr>
            <a:spLocks noGrp="1"/>
          </p:cNvSpPr>
          <p:nvPr>
            <p:ph type="body" sz="quarter" idx="10"/>
          </p:nvPr>
        </p:nvSpPr>
        <p:spPr>
          <a:xfrm>
            <a:off x="202004" y="890739"/>
            <a:ext cx="8741257" cy="1409338"/>
          </a:xfrm>
        </p:spPr>
        <p:txBody>
          <a:bodyPr lIns="120407" rIns="120407"/>
          <a:lstStyle>
            <a:lvl1pPr marL="0" indent="0">
              <a:buNone/>
              <a:defRPr>
                <a:gradFill>
                  <a:gsLst>
                    <a:gs pos="1250">
                      <a:schemeClr val="tx1"/>
                    </a:gs>
                    <a:gs pos="99000">
                      <a:schemeClr val="tx1"/>
                    </a:gs>
                  </a:gsLst>
                  <a:lin ang="5400000" scaled="0"/>
                </a:gradFill>
              </a:defRPr>
            </a:lvl1pPr>
            <a:lvl2pPr marL="0" indent="0">
              <a:buFontTx/>
              <a:buNone/>
              <a:defRPr sz="1400"/>
            </a:lvl2pPr>
            <a:lvl3pPr marL="125407" indent="0">
              <a:buNone/>
              <a:defRPr/>
            </a:lvl3pPr>
            <a:lvl4pPr marL="250820" indent="0">
              <a:buNone/>
              <a:defRPr/>
            </a:lvl4pPr>
            <a:lvl5pPr marL="376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188027519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tle &amp; Non-bulleted text - Large Title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6" name="Text Placeholder 5"/>
          <p:cNvSpPr>
            <a:spLocks noGrp="1"/>
          </p:cNvSpPr>
          <p:nvPr>
            <p:ph type="body" sz="quarter" idx="10"/>
          </p:nvPr>
        </p:nvSpPr>
        <p:spPr>
          <a:xfrm>
            <a:off x="201770" y="1563147"/>
            <a:ext cx="8741257" cy="1409338"/>
          </a:xfrm>
        </p:spPr>
        <p:txBody>
          <a:bodyPr lIns="120407" rIns="120407"/>
          <a:lstStyle>
            <a:lvl1pPr marL="0" indent="0">
              <a:buNone/>
              <a:defRPr>
                <a:gradFill>
                  <a:gsLst>
                    <a:gs pos="1250">
                      <a:schemeClr val="tx1"/>
                    </a:gs>
                    <a:gs pos="99000">
                      <a:schemeClr val="tx1"/>
                    </a:gs>
                  </a:gsLst>
                  <a:lin ang="5400000" scaled="0"/>
                </a:gradFill>
              </a:defRPr>
            </a:lvl1pPr>
            <a:lvl2pPr marL="0" indent="0">
              <a:buFontTx/>
              <a:buNone/>
              <a:defRPr sz="1400"/>
            </a:lvl2pPr>
            <a:lvl3pPr marL="125407" indent="0">
              <a:buNone/>
              <a:defRPr/>
            </a:lvl3pPr>
            <a:lvl4pPr marL="250820" indent="0">
              <a:buNone/>
              <a:defRPr/>
            </a:lvl4pPr>
            <a:lvl5pPr marL="376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36353550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 with logo">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2004" y="890780"/>
            <a:ext cx="8741257" cy="1477049"/>
          </a:xfrm>
        </p:spPr>
        <p:txBody>
          <a:bodyPr wrap="square">
            <a:spAutoFit/>
          </a:bodyPr>
          <a:lstStyle>
            <a:lvl1pPr>
              <a:defRPr sz="2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2004" y="218512"/>
            <a:ext cx="8741257"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416428262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 Large Title - with logo">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770" y="1563173"/>
            <a:ext cx="8741257" cy="1477049"/>
          </a:xfrm>
        </p:spPr>
        <p:txBody>
          <a:bodyPr wrap="square">
            <a:spAutoFit/>
          </a:bodyPr>
          <a:lstStyle>
            <a:lvl1pPr>
              <a:defRPr sz="2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83193609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 with logo">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2004" y="890780"/>
            <a:ext cx="8741257" cy="1477049"/>
          </a:xfrm>
        </p:spPr>
        <p:txBody>
          <a:bodyPr wrap="square">
            <a:sp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2004" y="218512"/>
            <a:ext cx="8741257"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73681749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 Large Title - with logo">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770" y="1563173"/>
            <a:ext cx="8741257" cy="1477049"/>
          </a:xfrm>
        </p:spPr>
        <p:txBody>
          <a:bodyPr wrap="square">
            <a:spAutoFit/>
          </a:bodyPr>
          <a:lstStyle>
            <a:lvl1pPr>
              <a:defRPr sz="2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01770" y="218344"/>
            <a:ext cx="8741257" cy="1345994"/>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71429219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1772" y="890739"/>
            <a:ext cx="8741257" cy="1409320"/>
          </a:xfrm>
        </p:spPr>
        <p:txBody>
          <a:bodyPr lIns="120390" rIns="120390"/>
          <a:lstStyle>
            <a:lvl1pPr marL="0" indent="0">
              <a:buNone/>
              <a:defRPr sz="2600">
                <a:gradFill>
                  <a:gsLst>
                    <a:gs pos="1250">
                      <a:schemeClr val="tx2"/>
                    </a:gs>
                    <a:gs pos="99000">
                      <a:schemeClr val="tx2"/>
                    </a:gs>
                  </a:gsLst>
                  <a:lin ang="5400000" scaled="0"/>
                </a:gradFill>
              </a:defRPr>
            </a:lvl1pPr>
            <a:lvl2pPr marL="0" indent="0">
              <a:buFontTx/>
              <a:buNone/>
              <a:defRPr sz="1400"/>
            </a:lvl2pPr>
            <a:lvl3pPr marL="125390" indent="0">
              <a:buNone/>
              <a:defRPr/>
            </a:lvl3pPr>
            <a:lvl4pPr marL="250785" indent="0">
              <a:buNone/>
              <a:defRPr/>
            </a:lvl4pPr>
            <a:lvl5pPr marL="37617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201772" y="218513"/>
            <a:ext cx="8741257" cy="674749"/>
          </a:xfrm>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33044851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2"/>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67"/>
            <a:ext cx="4034426" cy="1714037"/>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67"/>
            <a:ext cx="4034426" cy="1714037"/>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69109021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 Large Title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4" name="Text Placeholder 3"/>
          <p:cNvSpPr>
            <a:spLocks noGrp="1"/>
          </p:cNvSpPr>
          <p:nvPr>
            <p:ph type="body" sz="quarter" idx="10"/>
          </p:nvPr>
        </p:nvSpPr>
        <p:spPr>
          <a:xfrm>
            <a:off x="201724" y="1563177"/>
            <a:ext cx="4034426" cy="1714037"/>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7"/>
            <a:ext cx="4034426" cy="1714037"/>
          </a:xfrm>
        </p:spPr>
        <p:txBody>
          <a:bodyPr wrap="square">
            <a:spAutoFit/>
          </a:bodyPr>
          <a:lstStyle>
            <a:lvl1pPr marL="0" indent="0">
              <a:spcBef>
                <a:spcPts val="675"/>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78890661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2"/>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67"/>
            <a:ext cx="4034426" cy="1714037"/>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67"/>
            <a:ext cx="4034426" cy="1714037"/>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23163497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 Large Title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56"/>
            <a:ext cx="8741257" cy="1344359"/>
          </a:xfrm>
        </p:spPr>
        <p:txBody>
          <a:bodyPr/>
          <a:lstStyle/>
          <a:p>
            <a:r>
              <a:rPr lang="en-US"/>
              <a:t>Click to edit Master title style</a:t>
            </a:r>
          </a:p>
        </p:txBody>
      </p:sp>
      <p:sp>
        <p:nvSpPr>
          <p:cNvPr id="4" name="Text Placeholder 3"/>
          <p:cNvSpPr>
            <a:spLocks noGrp="1"/>
          </p:cNvSpPr>
          <p:nvPr>
            <p:ph type="body" sz="quarter" idx="10"/>
          </p:nvPr>
        </p:nvSpPr>
        <p:spPr>
          <a:xfrm>
            <a:off x="201724" y="1563177"/>
            <a:ext cx="4034426" cy="1714037"/>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7"/>
            <a:ext cx="4034426" cy="1714037"/>
          </a:xfrm>
        </p:spPr>
        <p:txBody>
          <a:bodyPr wrap="square">
            <a:spAutoFit/>
          </a:bodyPr>
          <a:lstStyle>
            <a:lvl1pPr marL="0" indent="0">
              <a:spcBef>
                <a:spcPts val="675"/>
              </a:spcBef>
              <a:buClr>
                <a:schemeClr val="tx1"/>
              </a:buClr>
              <a:buFont typeface="Wingdings" pitchFamily="2" charset="2"/>
              <a:buNone/>
              <a:defRPr sz="2400"/>
            </a:lvl1pPr>
            <a:lvl2pPr marL="0" indent="0">
              <a:buNone/>
              <a:defRPr sz="1400"/>
            </a:lvl2pPr>
            <a:lvl3pPr marL="127151" indent="0">
              <a:buNone/>
              <a:tabLst/>
              <a:defRPr sz="1400"/>
            </a:lvl3pPr>
            <a:lvl4pPr marL="252560" indent="0">
              <a:buNone/>
              <a:defRPr/>
            </a:lvl4pPr>
            <a:lvl5pPr marL="37622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43787651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2"/>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67"/>
            <a:ext cx="4034426" cy="1714037"/>
          </a:xfrm>
        </p:spPr>
        <p:txBody>
          <a:bodyPr wrap="square">
            <a:spAutoFit/>
          </a:bodyPr>
          <a:lstStyle>
            <a:lvl1pPr marL="157633" indent="-157633">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67"/>
            <a:ext cx="4034426" cy="1714037"/>
          </a:xfrm>
        </p:spPr>
        <p:txBody>
          <a:bodyPr wrap="square">
            <a:spAutoFit/>
          </a:bodyPr>
          <a:lstStyle>
            <a:lvl1pPr marL="157633" indent="-157633">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01177872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 Large Title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770" y="218484"/>
            <a:ext cx="8741257" cy="1337354"/>
          </a:xfrm>
        </p:spPr>
        <p:txBody>
          <a:bodyPr/>
          <a:lstStyle/>
          <a:p>
            <a:r>
              <a:rPr lang="en-US"/>
              <a:t>Click to edit Master title style</a:t>
            </a:r>
          </a:p>
        </p:txBody>
      </p:sp>
      <p:sp>
        <p:nvSpPr>
          <p:cNvPr id="4" name="Text Placeholder 3"/>
          <p:cNvSpPr>
            <a:spLocks noGrp="1"/>
          </p:cNvSpPr>
          <p:nvPr>
            <p:ph type="body" sz="quarter" idx="10"/>
          </p:nvPr>
        </p:nvSpPr>
        <p:spPr>
          <a:xfrm>
            <a:off x="201724" y="1563177"/>
            <a:ext cx="4034426" cy="1714037"/>
          </a:xfrm>
        </p:spPr>
        <p:txBody>
          <a:bodyPr wrap="square">
            <a:spAutoFit/>
          </a:bodyPr>
          <a:lstStyle>
            <a:lvl1pPr marL="157633" indent="-157633">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7"/>
            <a:ext cx="4034426" cy="1714037"/>
          </a:xfrm>
        </p:spPr>
        <p:txBody>
          <a:bodyPr wrap="square">
            <a:spAutoFit/>
          </a:bodyPr>
          <a:lstStyle>
            <a:lvl1pPr marL="157633" indent="-157633">
              <a:spcBef>
                <a:spcPts val="675"/>
              </a:spcBef>
              <a:buClr>
                <a:schemeClr val="tx2"/>
              </a:buClr>
              <a:buFont typeface="Arial" pitchFamily="34" charset="0"/>
              <a:buChar char="•"/>
              <a:defRPr sz="2400">
                <a:gradFill>
                  <a:gsLst>
                    <a:gs pos="1250">
                      <a:schemeClr val="tx2"/>
                    </a:gs>
                    <a:gs pos="99000">
                      <a:schemeClr val="tx2"/>
                    </a:gs>
                  </a:gsLst>
                  <a:lin ang="5400000" scaled="0"/>
                </a:gradFill>
              </a:defRPr>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87199985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932" y="218512"/>
            <a:ext cx="8740089" cy="674749"/>
          </a:xfrm>
        </p:spPr>
        <p:txBody>
          <a:bodyPr/>
          <a:lstStyle/>
          <a:p>
            <a:r>
              <a:rPr lang="en-US"/>
              <a:t>Click to edit Master title style</a:t>
            </a:r>
          </a:p>
        </p:txBody>
      </p:sp>
      <p:sp>
        <p:nvSpPr>
          <p:cNvPr id="4" name="Text Placeholder 3"/>
          <p:cNvSpPr>
            <a:spLocks noGrp="1"/>
          </p:cNvSpPr>
          <p:nvPr>
            <p:ph type="body" sz="quarter" idx="10"/>
          </p:nvPr>
        </p:nvSpPr>
        <p:spPr>
          <a:xfrm>
            <a:off x="201724" y="890767"/>
            <a:ext cx="4034426" cy="1714037"/>
          </a:xfrm>
        </p:spPr>
        <p:txBody>
          <a:bodyPr wrap="square">
            <a:spAutoFit/>
          </a:bodyPr>
          <a:lstStyle>
            <a:lvl1pPr marL="157633" indent="-157633">
              <a:spcBef>
                <a:spcPts val="675"/>
              </a:spcBef>
              <a:buClr>
                <a:schemeClr val="tx1"/>
              </a:buClr>
              <a:buFont typeface="Arial" pitchFamily="34" charset="0"/>
              <a:buChar char="•"/>
              <a:defRPr sz="2400"/>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7386" y="890767"/>
            <a:ext cx="4034426" cy="1714037"/>
          </a:xfrm>
        </p:spPr>
        <p:txBody>
          <a:bodyPr wrap="square">
            <a:spAutoFit/>
          </a:bodyPr>
          <a:lstStyle>
            <a:lvl1pPr marL="157633" indent="-157633">
              <a:spcBef>
                <a:spcPts val="675"/>
              </a:spcBef>
              <a:buClr>
                <a:schemeClr val="tx1"/>
              </a:buClr>
              <a:buFont typeface="Arial" pitchFamily="34" charset="0"/>
              <a:buChar char="•"/>
              <a:defRPr sz="2400"/>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422757072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 Large Title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1770" y="218344"/>
            <a:ext cx="8741257" cy="1345994"/>
          </a:xfrm>
        </p:spPr>
        <p:txBody>
          <a:bodyPr/>
          <a:lstStyle/>
          <a:p>
            <a:r>
              <a:rPr lang="en-US"/>
              <a:t>Click to edit Master title style</a:t>
            </a:r>
          </a:p>
        </p:txBody>
      </p:sp>
      <p:sp>
        <p:nvSpPr>
          <p:cNvPr id="4" name="Text Placeholder 3"/>
          <p:cNvSpPr>
            <a:spLocks noGrp="1"/>
          </p:cNvSpPr>
          <p:nvPr>
            <p:ph type="body" sz="quarter" idx="10"/>
          </p:nvPr>
        </p:nvSpPr>
        <p:spPr>
          <a:xfrm>
            <a:off x="201724" y="1563177"/>
            <a:ext cx="4034426" cy="1714037"/>
          </a:xfrm>
        </p:spPr>
        <p:txBody>
          <a:bodyPr wrap="square">
            <a:spAutoFit/>
          </a:bodyPr>
          <a:lstStyle>
            <a:lvl1pPr marL="157633" indent="-157633">
              <a:spcBef>
                <a:spcPts val="675"/>
              </a:spcBef>
              <a:buClr>
                <a:schemeClr val="tx1"/>
              </a:buClr>
              <a:buFont typeface="Arial" pitchFamily="34" charset="0"/>
              <a:buChar char="•"/>
              <a:defRPr sz="2400"/>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556" y="1563177"/>
            <a:ext cx="4034426" cy="1714037"/>
          </a:xfrm>
        </p:spPr>
        <p:txBody>
          <a:bodyPr wrap="square">
            <a:spAutoFit/>
          </a:bodyPr>
          <a:lstStyle>
            <a:lvl1pPr marL="157633" indent="-157633">
              <a:spcBef>
                <a:spcPts val="675"/>
              </a:spcBef>
              <a:buClr>
                <a:schemeClr val="tx1"/>
              </a:buClr>
              <a:buFont typeface="Arial" pitchFamily="34" charset="0"/>
              <a:buChar char="•"/>
              <a:defRPr sz="2400"/>
            </a:lvl1pPr>
            <a:lvl2pPr marL="291394" indent="-127932">
              <a:defRPr sz="1400"/>
            </a:lvl2pPr>
            <a:lvl3pPr marL="383794" indent="-92402">
              <a:tabLst/>
              <a:defRPr sz="1400"/>
            </a:lvl3pPr>
            <a:lvl4pPr marL="483279" indent="-99491">
              <a:defRPr/>
            </a:lvl4pPr>
            <a:lvl5pPr marL="575660" indent="-92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12"/>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6445808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with logo">
    <p:spTree>
      <p:nvGrpSpPr>
        <p:cNvPr id="1" name=""/>
        <p:cNvGrpSpPr/>
        <p:nvPr/>
      </p:nvGrpSpPr>
      <p:grpSpPr>
        <a:xfrm>
          <a:off x="0" y="0"/>
          <a:ext cx="0" cy="0"/>
          <a:chOff x="0" y="0"/>
          <a:chExt cx="0" cy="0"/>
        </a:xfrm>
      </p:grpSpPr>
      <p:sp>
        <p:nvSpPr>
          <p:cNvPr id="2" name="Title 1"/>
          <p:cNvSpPr>
            <a:spLocks noGrp="1"/>
          </p:cNvSpPr>
          <p:nvPr>
            <p:ph type="title"/>
          </p:nvPr>
        </p:nvSpPr>
        <p:spPr>
          <a:xfrm>
            <a:off x="202166" y="218512"/>
            <a:ext cx="8740089" cy="674749"/>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100946317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6" name="Rectangle 5"/>
          <p:cNvSpPr/>
          <p:nvPr userDrawn="1"/>
        </p:nvSpPr>
        <p:spPr bwMode="auto">
          <a:xfrm>
            <a:off x="5580439" y="0"/>
            <a:ext cx="356374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798" tIns="107018" rIns="133798" bIns="107018" numCol="1" spcCol="0" rtlCol="0" fromWordArt="0" anchor="t" anchorCtr="0" forceAA="0" compatLnSpc="1">
            <a:prstTxWarp prst="textNoShape">
              <a:avLst/>
            </a:prstTxWarp>
            <a:noAutofit/>
          </a:bodyPr>
          <a:lstStyle/>
          <a:p>
            <a:pPr algn="ctr" defTabSz="682140"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1724" y="2908006"/>
            <a:ext cx="5244754" cy="1345411"/>
          </a:xfrm>
          <a:noFill/>
        </p:spPr>
        <p:txBody>
          <a:bodyPr lIns="133798" tIns="107018" rIns="133798" bIns="107018">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a:t>Speaker Name</a:t>
            </a:r>
          </a:p>
        </p:txBody>
      </p:sp>
      <p:sp>
        <p:nvSpPr>
          <p:cNvPr id="3" name="Slide Number Placeholder 2"/>
          <p:cNvSpPr>
            <a:spLocks noGrp="1"/>
          </p:cNvSpPr>
          <p:nvPr>
            <p:ph type="sldNum" sz="quarter" idx="13"/>
          </p:nvPr>
        </p:nvSpPr>
        <p:spPr/>
        <p:txBody>
          <a:bodyPr/>
          <a:lstStyle>
            <a:lvl1pPr>
              <a:defRPr>
                <a:gradFill>
                  <a:gsLst>
                    <a:gs pos="0">
                      <a:srgbClr val="FFFFFF"/>
                    </a:gs>
                    <a:gs pos="100000">
                      <a:srgbClr val="FFFFFF"/>
                    </a:gs>
                  </a:gsLst>
                  <a:lin ang="5400000" scaled="1"/>
                </a:gradFill>
              </a:defRPr>
            </a:lvl1pPr>
          </a:lstStyle>
          <a:p>
            <a:fld id="{D470A6BA-6070-4AD1-A225-45B2351DF1FF}" type="slidenum">
              <a:rPr smtClean="0"/>
              <a:pPr/>
              <a:t>‹#›</a:t>
            </a:fld>
            <a:endParaRPr/>
          </a:p>
        </p:txBody>
      </p:sp>
      <p:sp>
        <p:nvSpPr>
          <p:cNvPr id="2" name="Title 1"/>
          <p:cNvSpPr>
            <a:spLocks noGrp="1"/>
          </p:cNvSpPr>
          <p:nvPr>
            <p:ph type="title" hasCustomPrompt="1"/>
          </p:nvPr>
        </p:nvSpPr>
        <p:spPr>
          <a:xfrm>
            <a:off x="201724" y="218301"/>
            <a:ext cx="5244754" cy="2017242"/>
          </a:xfrm>
          <a:noFill/>
        </p:spPr>
        <p:txBody>
          <a:bodyPr tIns="66896" bIns="66896" anchor="b" anchorCtr="0"/>
          <a:lstStyle>
            <a:lvl1pPr>
              <a:defRPr sz="4300" spc="-55" baseline="0">
                <a:gradFill>
                  <a:gsLst>
                    <a:gs pos="84071">
                      <a:schemeClr val="tx2"/>
                    </a:gs>
                    <a:gs pos="40708">
                      <a:schemeClr val="tx2"/>
                    </a:gs>
                  </a:gsLst>
                  <a:lin ang="5400000" scaled="0"/>
                </a:gradFill>
              </a:defRPr>
            </a:lvl1pPr>
          </a:lstStyle>
          <a:p>
            <a:r>
              <a:rPr lang="en-US"/>
              <a:t>Demo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5036" y="4744230"/>
            <a:ext cx="651203" cy="204666"/>
          </a:xfrm>
          <a:prstGeom prst="rect">
            <a:avLst/>
          </a:prstGeom>
        </p:spPr>
      </p:pic>
    </p:spTree>
    <p:extLst>
      <p:ext uri="{BB962C8B-B14F-4D97-AF65-F5344CB8AC3E}">
        <p14:creationId xmlns:p14="http://schemas.microsoft.com/office/powerpoint/2010/main" val="3077248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slideLayout" Target="../slideLayouts/slideLayout106.xml"/><Relationship Id="rId55" Type="http://schemas.openxmlformats.org/officeDocument/2006/relationships/slideLayout" Target="../slideLayouts/slideLayout111.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41" Type="http://schemas.openxmlformats.org/officeDocument/2006/relationships/slideLayout" Target="../slideLayouts/slideLayout97.xml"/><Relationship Id="rId54" Type="http://schemas.openxmlformats.org/officeDocument/2006/relationships/slideLayout" Target="../slideLayouts/slideLayout110.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3" Type="http://schemas.openxmlformats.org/officeDocument/2006/relationships/slideLayout" Target="../slideLayouts/slideLayout109.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 Id="rId57" Type="http://schemas.openxmlformats.org/officeDocument/2006/relationships/theme" Target="../theme/theme2.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slideLayout" Target="../slideLayouts/slideLayout108.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56" Type="http://schemas.openxmlformats.org/officeDocument/2006/relationships/slideLayout" Target="../slideLayouts/slideLayout112.xml"/><Relationship Id="rId8" Type="http://schemas.openxmlformats.org/officeDocument/2006/relationships/slideLayout" Target="../slideLayouts/slideLayout64.xml"/><Relationship Id="rId51" Type="http://schemas.openxmlformats.org/officeDocument/2006/relationships/slideLayout" Target="../slideLayouts/slideLayout107.xml"/><Relationship Id="rId3"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image" Target="../media/image10.png"/><Relationship Id="rId5" Type="http://schemas.openxmlformats.org/officeDocument/2006/relationships/slideLayout" Target="../slideLayouts/slideLayout117.xml"/><Relationship Id="rId10" Type="http://schemas.openxmlformats.org/officeDocument/2006/relationships/theme" Target="../theme/theme3.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9" Type="http://schemas.openxmlformats.org/officeDocument/2006/relationships/slideLayout" Target="../slideLayouts/slideLayout160.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42" Type="http://schemas.openxmlformats.org/officeDocument/2006/relationships/theme" Target="../theme/theme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slideLayout" Target="../slideLayouts/slideLayout159.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41" Type="http://schemas.openxmlformats.org/officeDocument/2006/relationships/slideLayout" Target="../slideLayouts/slideLayout162.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40" Type="http://schemas.openxmlformats.org/officeDocument/2006/relationships/slideLayout" Target="../slideLayouts/slideLayout161.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43" Type="http://schemas.openxmlformats.org/officeDocument/2006/relationships/image" Target="../media/image1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9" Type="http://schemas.openxmlformats.org/officeDocument/2006/relationships/slideLayout" Target="../slideLayouts/slideLayout201.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34" Type="http://schemas.openxmlformats.org/officeDocument/2006/relationships/slideLayout" Target="../slideLayouts/slideLayout196.xml"/><Relationship Id="rId42" Type="http://schemas.openxmlformats.org/officeDocument/2006/relationships/image" Target="../media/image12.png"/><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slideLayout" Target="../slideLayouts/slideLayout195.xml"/><Relationship Id="rId38" Type="http://schemas.openxmlformats.org/officeDocument/2006/relationships/slideLayout" Target="../slideLayouts/slideLayout200.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41" Type="http://schemas.openxmlformats.org/officeDocument/2006/relationships/theme" Target="../theme/theme5.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slideLayout" Target="../slideLayouts/slideLayout194.xml"/><Relationship Id="rId37" Type="http://schemas.openxmlformats.org/officeDocument/2006/relationships/slideLayout" Target="../slideLayouts/slideLayout199.xml"/><Relationship Id="rId40" Type="http://schemas.openxmlformats.org/officeDocument/2006/relationships/slideLayout" Target="../slideLayouts/slideLayout202.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36" Type="http://schemas.openxmlformats.org/officeDocument/2006/relationships/slideLayout" Target="../slideLayouts/slideLayout198.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 Id="rId35" Type="http://schemas.openxmlformats.org/officeDocument/2006/relationships/slideLayout" Target="../slideLayouts/slideLayout1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34" Type="http://schemas.openxmlformats.org/officeDocument/2006/relationships/slideLayout" Target="../slideLayouts/slideLayout236.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33" Type="http://schemas.openxmlformats.org/officeDocument/2006/relationships/slideLayout" Target="../slideLayouts/slideLayout235.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slideLayout" Target="../slideLayouts/slideLayout23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32" Type="http://schemas.openxmlformats.org/officeDocument/2006/relationships/slideLayout" Target="../slideLayouts/slideLayout234.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36" Type="http://schemas.openxmlformats.org/officeDocument/2006/relationships/image" Target="../media/image12.png"/><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31" Type="http://schemas.openxmlformats.org/officeDocument/2006/relationships/slideLayout" Target="../slideLayouts/slideLayout233.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 Id="rId30" Type="http://schemas.openxmlformats.org/officeDocument/2006/relationships/slideLayout" Target="../slideLayouts/slideLayout232.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38" Type="http://schemas.openxmlformats.org/officeDocument/2006/relationships/image" Target="../media/image12.png"/><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theme" Target="../theme/theme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34" Type="http://schemas.openxmlformats.org/officeDocument/2006/relationships/slideLayout" Target="../slideLayouts/slideLayout306.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slideLayout" Target="../slideLayouts/slideLayout305.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slideLayout" Target="../slideLayouts/slideLayout304.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36" Type="http://schemas.openxmlformats.org/officeDocument/2006/relationships/image" Target="../media/image24.png"/><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 Id="rId35"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2169" y="218513"/>
            <a:ext cx="8740089" cy="674749"/>
          </a:xfrm>
          <a:prstGeom prst="rect">
            <a:avLst/>
          </a:prstGeom>
        </p:spPr>
        <p:txBody>
          <a:bodyPr vert="horz" wrap="square" lIns="107003" tIns="66887" rIns="107003" bIns="66887" rtlCol="0" anchor="t">
            <a:noAutofit/>
          </a:bodyPr>
          <a:lstStyle/>
          <a:p>
            <a:r>
              <a:rPr lang="en-US"/>
              <a:t>Click to edit Master title style</a:t>
            </a:r>
          </a:p>
        </p:txBody>
      </p:sp>
      <p:sp>
        <p:nvSpPr>
          <p:cNvPr id="4" name="Text Placeholder 3"/>
          <p:cNvSpPr>
            <a:spLocks noGrp="1"/>
          </p:cNvSpPr>
          <p:nvPr>
            <p:ph type="body" idx="1"/>
          </p:nvPr>
        </p:nvSpPr>
        <p:spPr>
          <a:xfrm>
            <a:off x="202169" y="890780"/>
            <a:ext cx="8740089" cy="1477031"/>
          </a:xfrm>
          <a:prstGeom prst="rect">
            <a:avLst/>
          </a:prstGeom>
        </p:spPr>
        <p:txBody>
          <a:bodyPr vert="horz" wrap="square" lIns="107003" tIns="66887" rIns="107003" bIns="66887"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7597294" y="4767605"/>
            <a:ext cx="1345345" cy="273168"/>
          </a:xfrm>
          <a:prstGeom prst="rect">
            <a:avLst/>
          </a:prstGeom>
        </p:spPr>
        <p:txBody>
          <a:bodyPr vert="horz" lIns="133779" tIns="33458" rIns="133779" bIns="33458" rtlCol="0" anchor="ctr"/>
          <a:lstStyle>
            <a:lvl1pPr marL="0" algn="r" defTabSz="682245" rtl="0" eaLnBrk="1" latinLnBrk="0" hangingPunct="1">
              <a:defRPr lang="en-US" sz="900" kern="1200" smtClean="0">
                <a:gradFill>
                  <a:gsLst>
                    <a:gs pos="15929">
                      <a:schemeClr val="tx1"/>
                    </a:gs>
                    <a:gs pos="44000">
                      <a:schemeClr val="tx1"/>
                    </a:gs>
                  </a:gsLst>
                  <a:lin ang="5400000" scaled="1"/>
                </a:gradFill>
                <a:latin typeface="+mn-lt"/>
                <a:ea typeface="+mn-ea"/>
                <a:cs typeface="+mn-cs"/>
              </a:defRPr>
            </a:lvl1p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21847662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Lst>
  <p:transition>
    <p:fade/>
  </p:transition>
  <p:hf hdr="0" ftr="0" dt="0"/>
  <p:txStyles>
    <p:titleStyle>
      <a:lvl1pPr algn="l" defTabSz="511631" rtl="0" eaLnBrk="1" latinLnBrk="0" hangingPunct="1">
        <a:lnSpc>
          <a:spcPct val="90000"/>
        </a:lnSpc>
        <a:spcBef>
          <a:spcPct val="0"/>
        </a:spcBef>
        <a:buNone/>
        <a:defRPr lang="en-US" sz="3200" b="1" kern="1200" cap="none" spc="-56" baseline="0" dirty="0" smtClean="0">
          <a:ln w="3175">
            <a:noFill/>
          </a:ln>
          <a:solidFill>
            <a:schemeClr val="tx1"/>
          </a:solidFill>
          <a:effectLst/>
          <a:latin typeface="+mj-lt"/>
          <a:ea typeface="+mn-ea"/>
          <a:cs typeface="Segoe UI" pitchFamily="34" charset="0"/>
        </a:defRPr>
      </a:lvl1pPr>
    </p:titleStyle>
    <p:bodyStyle>
      <a:lvl1pPr marL="188088" marR="0" indent="-188088" algn="l" defTabSz="511631"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j-lt"/>
          <a:ea typeface="+mn-ea"/>
          <a:cs typeface="+mn-cs"/>
        </a:defRPr>
      </a:lvl1pPr>
      <a:lvl2pPr marL="337889" marR="0" indent="-149801" algn="l" defTabSz="51163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460967" marR="0" indent="-124247" algn="l" defTabSz="511631"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584057" marR="0" indent="-124247" algn="l" defTabSz="511631"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668834" marR="0" indent="-124247" algn="l" defTabSz="511631"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406941" indent="-127908" algn="l" defTabSz="511631" rtl="0" eaLnBrk="1" latinLnBrk="0" hangingPunct="1">
        <a:spcBef>
          <a:spcPct val="20000"/>
        </a:spcBef>
        <a:buFont typeface="Arial" pitchFamily="34" charset="0"/>
        <a:buChar char="•"/>
        <a:defRPr sz="1100" kern="1200">
          <a:solidFill>
            <a:schemeClr val="tx1"/>
          </a:solidFill>
          <a:latin typeface="+mn-lt"/>
          <a:ea typeface="+mn-ea"/>
          <a:cs typeface="+mn-cs"/>
        </a:defRPr>
      </a:lvl6pPr>
      <a:lvl7pPr marL="1662746" indent="-127908" algn="l" defTabSz="511631" rtl="0" eaLnBrk="1" latinLnBrk="0" hangingPunct="1">
        <a:spcBef>
          <a:spcPct val="20000"/>
        </a:spcBef>
        <a:buFont typeface="Arial" pitchFamily="34" charset="0"/>
        <a:buChar char="•"/>
        <a:defRPr sz="1100" kern="1200">
          <a:solidFill>
            <a:schemeClr val="tx1"/>
          </a:solidFill>
          <a:latin typeface="+mn-lt"/>
          <a:ea typeface="+mn-ea"/>
          <a:cs typeface="+mn-cs"/>
        </a:defRPr>
      </a:lvl7pPr>
      <a:lvl8pPr marL="1918559" indent="-127908" algn="l" defTabSz="511631" rtl="0" eaLnBrk="1" latinLnBrk="0" hangingPunct="1">
        <a:spcBef>
          <a:spcPct val="20000"/>
        </a:spcBef>
        <a:buFont typeface="Arial" pitchFamily="34" charset="0"/>
        <a:buChar char="•"/>
        <a:defRPr sz="1100" kern="1200">
          <a:solidFill>
            <a:schemeClr val="tx1"/>
          </a:solidFill>
          <a:latin typeface="+mn-lt"/>
          <a:ea typeface="+mn-ea"/>
          <a:cs typeface="+mn-cs"/>
        </a:defRPr>
      </a:lvl8pPr>
      <a:lvl9pPr marL="2174374" indent="-127908" algn="l" defTabSz="511631" rtl="0" eaLnBrk="1" latinLnBrk="0" hangingPunct="1">
        <a:spcBef>
          <a:spcPct val="20000"/>
        </a:spcBef>
        <a:buFont typeface="Arial" pitchFamily="34" charset="0"/>
        <a:buChar char="•"/>
        <a:defRPr sz="1100" kern="1200">
          <a:solidFill>
            <a:schemeClr val="tx1"/>
          </a:solidFill>
          <a:latin typeface="+mn-lt"/>
          <a:ea typeface="+mn-ea"/>
          <a:cs typeface="+mn-cs"/>
        </a:defRPr>
      </a:lvl9pPr>
    </p:bodyStyle>
    <p:otherStyle>
      <a:defPPr>
        <a:defRPr lang="en-US"/>
      </a:defPPr>
      <a:lvl1pPr marL="0" algn="l" defTabSz="511631" rtl="0" eaLnBrk="1" latinLnBrk="0" hangingPunct="1">
        <a:defRPr sz="1000" kern="1200">
          <a:solidFill>
            <a:schemeClr val="tx1"/>
          </a:solidFill>
          <a:latin typeface="+mn-lt"/>
          <a:ea typeface="+mn-ea"/>
          <a:cs typeface="+mn-cs"/>
        </a:defRPr>
      </a:lvl1pPr>
      <a:lvl2pPr marL="255815" algn="l" defTabSz="511631" rtl="0" eaLnBrk="1" latinLnBrk="0" hangingPunct="1">
        <a:defRPr sz="1000" kern="1200">
          <a:solidFill>
            <a:schemeClr val="tx1"/>
          </a:solidFill>
          <a:latin typeface="+mn-lt"/>
          <a:ea typeface="+mn-ea"/>
          <a:cs typeface="+mn-cs"/>
        </a:defRPr>
      </a:lvl2pPr>
      <a:lvl3pPr marL="511631" algn="l" defTabSz="511631" rtl="0" eaLnBrk="1" latinLnBrk="0" hangingPunct="1">
        <a:defRPr sz="1000" kern="1200">
          <a:solidFill>
            <a:schemeClr val="tx1"/>
          </a:solidFill>
          <a:latin typeface="+mn-lt"/>
          <a:ea typeface="+mn-ea"/>
          <a:cs typeface="+mn-cs"/>
        </a:defRPr>
      </a:lvl3pPr>
      <a:lvl4pPr marL="767425" algn="l" defTabSz="511631" rtl="0" eaLnBrk="1" latinLnBrk="0" hangingPunct="1">
        <a:defRPr sz="1000" kern="1200">
          <a:solidFill>
            <a:schemeClr val="tx1"/>
          </a:solidFill>
          <a:latin typeface="+mn-lt"/>
          <a:ea typeface="+mn-ea"/>
          <a:cs typeface="+mn-cs"/>
        </a:defRPr>
      </a:lvl4pPr>
      <a:lvl5pPr marL="1023232" algn="l" defTabSz="511631" rtl="0" eaLnBrk="1" latinLnBrk="0" hangingPunct="1">
        <a:defRPr sz="1000" kern="1200">
          <a:solidFill>
            <a:schemeClr val="tx1"/>
          </a:solidFill>
          <a:latin typeface="+mn-lt"/>
          <a:ea typeface="+mn-ea"/>
          <a:cs typeface="+mn-cs"/>
        </a:defRPr>
      </a:lvl5pPr>
      <a:lvl6pPr marL="1279039" algn="l" defTabSz="511631" rtl="0" eaLnBrk="1" latinLnBrk="0" hangingPunct="1">
        <a:defRPr sz="1000" kern="1200">
          <a:solidFill>
            <a:schemeClr val="tx1"/>
          </a:solidFill>
          <a:latin typeface="+mn-lt"/>
          <a:ea typeface="+mn-ea"/>
          <a:cs typeface="+mn-cs"/>
        </a:defRPr>
      </a:lvl6pPr>
      <a:lvl7pPr marL="1534839" algn="l" defTabSz="511631" rtl="0" eaLnBrk="1" latinLnBrk="0" hangingPunct="1">
        <a:defRPr sz="1000" kern="1200">
          <a:solidFill>
            <a:schemeClr val="tx1"/>
          </a:solidFill>
          <a:latin typeface="+mn-lt"/>
          <a:ea typeface="+mn-ea"/>
          <a:cs typeface="+mn-cs"/>
        </a:defRPr>
      </a:lvl7pPr>
      <a:lvl8pPr marL="1790651" algn="l" defTabSz="511631" rtl="0" eaLnBrk="1" latinLnBrk="0" hangingPunct="1">
        <a:defRPr sz="1000" kern="1200">
          <a:solidFill>
            <a:schemeClr val="tx1"/>
          </a:solidFill>
          <a:latin typeface="+mn-lt"/>
          <a:ea typeface="+mn-ea"/>
          <a:cs typeface="+mn-cs"/>
        </a:defRPr>
      </a:lvl8pPr>
      <a:lvl9pPr marL="2046462" algn="l" defTabSz="511631" rtl="0" eaLnBrk="1" latinLnBrk="0" hangingPunct="1">
        <a:defRPr sz="1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3110" userDrawn="1">
          <p15:clr>
            <a:srgbClr val="5ACBF0"/>
          </p15:clr>
        </p15:guide>
        <p15:guide id="8" pos="4204" userDrawn="1">
          <p15:clr>
            <a:srgbClr val="5ACBF0"/>
          </p15:clr>
        </p15:guide>
        <p15:guide id="9" pos="5356" userDrawn="1">
          <p15:clr>
            <a:srgbClr val="5ACBF0"/>
          </p15:clr>
        </p15:guide>
        <p15:guide id="11" pos="5932" userDrawn="1">
          <p15:clr>
            <a:srgbClr val="5ACBF0"/>
          </p15:clr>
        </p15:guide>
        <p15:guide id="12"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guide id="27" pos="2477" userDrawn="1">
          <p15:clr>
            <a:srgbClr val="5ACBF0"/>
          </p15:clr>
        </p15:guide>
        <p15:guide id="28" pos="3629" userDrawn="1">
          <p15:clr>
            <a:srgbClr val="5ACBF0"/>
          </p15:clr>
        </p15:guide>
        <p15:guide id="29" pos="478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2166" y="218512"/>
            <a:ext cx="8740089" cy="674749"/>
          </a:xfrm>
          <a:prstGeom prst="rect">
            <a:avLst/>
          </a:prstGeom>
        </p:spPr>
        <p:txBody>
          <a:bodyPr vert="horz" wrap="square" lIns="107018" tIns="66896" rIns="107018" bIns="66896" rtlCol="0" anchor="t">
            <a:noAutofit/>
          </a:bodyPr>
          <a:lstStyle/>
          <a:p>
            <a:r>
              <a:rPr lang="en-US"/>
              <a:t>Click to edit Master title style</a:t>
            </a:r>
          </a:p>
        </p:txBody>
      </p:sp>
      <p:sp>
        <p:nvSpPr>
          <p:cNvPr id="4" name="Text Placeholder 3"/>
          <p:cNvSpPr>
            <a:spLocks noGrp="1"/>
          </p:cNvSpPr>
          <p:nvPr>
            <p:ph type="body" idx="1"/>
          </p:nvPr>
        </p:nvSpPr>
        <p:spPr>
          <a:xfrm>
            <a:off x="202166" y="890780"/>
            <a:ext cx="8740089" cy="1477049"/>
          </a:xfrm>
          <a:prstGeom prst="rect">
            <a:avLst/>
          </a:prstGeom>
        </p:spPr>
        <p:txBody>
          <a:bodyPr vert="horz" wrap="square" lIns="107018" tIns="66896" rIns="107018" bIns="66896"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p:cNvSpPr>
            <a:spLocks noGrp="1"/>
          </p:cNvSpPr>
          <p:nvPr>
            <p:ph type="sldNum" sz="quarter" idx="4"/>
          </p:nvPr>
        </p:nvSpPr>
        <p:spPr>
          <a:xfrm>
            <a:off x="7597293" y="4767605"/>
            <a:ext cx="1345345" cy="273168"/>
          </a:xfrm>
          <a:prstGeom prst="rect">
            <a:avLst/>
          </a:prstGeom>
        </p:spPr>
        <p:txBody>
          <a:bodyPr vert="horz" lIns="133798" tIns="33461" rIns="133798" bIns="33461" rtlCol="0" anchor="ctr"/>
          <a:lstStyle>
            <a:lvl1pPr marL="0" algn="r" defTabSz="682340" rtl="0" eaLnBrk="1" latinLnBrk="0" hangingPunct="1">
              <a:defRPr lang="en-US" sz="900" kern="1200" smtClean="0">
                <a:gradFill>
                  <a:gsLst>
                    <a:gs pos="15929">
                      <a:schemeClr val="tx1"/>
                    </a:gs>
                    <a:gs pos="44000">
                      <a:schemeClr val="tx1"/>
                    </a:gs>
                  </a:gsLst>
                  <a:lin ang="5400000" scaled="1"/>
                </a:gradFill>
                <a:latin typeface="+mn-lt"/>
                <a:ea typeface="+mn-ea"/>
                <a:cs typeface="+mn-cs"/>
              </a:defRPr>
            </a:lvl1pPr>
          </a:lstStyle>
          <a:p>
            <a:fld id="{D470A6BA-6070-4AD1-A225-45B2351DF1FF}" type="slidenum">
              <a:rPr>
                <a:gradFill>
                  <a:gsLst>
                    <a:gs pos="15929">
                      <a:srgbClr val="55565A"/>
                    </a:gs>
                    <a:gs pos="44000">
                      <a:srgbClr val="55565A"/>
                    </a:gs>
                  </a:gsLst>
                  <a:lin ang="5400000" scaled="1"/>
                </a:gradFill>
              </a:rPr>
              <a:pPr/>
              <a:t>‹#›</a:t>
            </a:fld>
            <a:endParaRPr>
              <a:gradFill>
                <a:gsLst>
                  <a:gs pos="15929">
                    <a:srgbClr val="55565A"/>
                  </a:gs>
                  <a:gs pos="44000">
                    <a:srgbClr val="55565A"/>
                  </a:gs>
                </a:gsLst>
                <a:lin ang="5400000" scaled="1"/>
              </a:gradFill>
            </a:endParaRPr>
          </a:p>
        </p:txBody>
      </p:sp>
    </p:spTree>
    <p:extLst>
      <p:ext uri="{BB962C8B-B14F-4D97-AF65-F5344CB8AC3E}">
        <p14:creationId xmlns:p14="http://schemas.microsoft.com/office/powerpoint/2010/main" val="4240365396"/>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801" r:id="rId47"/>
    <p:sldLayoutId id="2147483802" r:id="rId48"/>
    <p:sldLayoutId id="2147483803" r:id="rId49"/>
    <p:sldLayoutId id="2147483804" r:id="rId50"/>
    <p:sldLayoutId id="2147483805" r:id="rId51"/>
    <p:sldLayoutId id="2147483806" r:id="rId52"/>
    <p:sldLayoutId id="2147483807" r:id="rId53"/>
    <p:sldLayoutId id="2147483808" r:id="rId54"/>
    <p:sldLayoutId id="2147483809" r:id="rId55"/>
    <p:sldLayoutId id="2147483810" r:id="rId56"/>
  </p:sldLayoutIdLst>
  <p:transition>
    <p:fade/>
  </p:transition>
  <p:hf hdr="0" ftr="0" dt="0"/>
  <p:txStyles>
    <p:titleStyle>
      <a:lvl1pPr algn="l" defTabSz="511700" rtl="0" eaLnBrk="1" latinLnBrk="0" hangingPunct="1">
        <a:lnSpc>
          <a:spcPct val="90000"/>
        </a:lnSpc>
        <a:spcBef>
          <a:spcPct val="0"/>
        </a:spcBef>
        <a:buNone/>
        <a:defRPr lang="en-US" sz="3200" b="1" kern="1200" cap="none" spc="-56" baseline="0" dirty="0" smtClean="0">
          <a:ln w="3175">
            <a:noFill/>
          </a:ln>
          <a:solidFill>
            <a:schemeClr val="tx1"/>
          </a:solidFill>
          <a:effectLst/>
          <a:latin typeface="+mj-lt"/>
          <a:ea typeface="+mn-ea"/>
          <a:cs typeface="Segoe UI" pitchFamily="34" charset="0"/>
        </a:defRPr>
      </a:lvl1pPr>
    </p:titleStyle>
    <p:bodyStyle>
      <a:lvl1pPr marL="188114" marR="0" indent="-188114" algn="l" defTabSz="511700"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j-lt"/>
          <a:ea typeface="+mn-ea"/>
          <a:cs typeface="+mn-cs"/>
        </a:defRPr>
      </a:lvl1pPr>
      <a:lvl2pPr marL="337937" marR="0" indent="-149822" algn="l" defTabSz="51170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461033" marR="0" indent="-124264" algn="l" defTabSz="511700"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3pPr>
      <a:lvl4pPr marL="584138" marR="0" indent="-124264" algn="l" defTabSz="511700"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4pPr>
      <a:lvl5pPr marL="668927" marR="0" indent="-124264" algn="l" defTabSz="511700" rtl="0" eaLnBrk="1" fontAlgn="auto" latinLnBrk="0" hangingPunct="1">
        <a:lnSpc>
          <a:spcPct val="90000"/>
        </a:lnSpc>
        <a:spcBef>
          <a:spcPct val="20000"/>
        </a:spcBef>
        <a:spcAft>
          <a:spcPts val="0"/>
        </a:spcAft>
        <a:buClrTx/>
        <a:buSzPct val="90000"/>
        <a:buFont typeface="Arial" pitchFamily="34" charset="0"/>
        <a:buChar char="•"/>
        <a:tabLst/>
        <a:defRPr sz="1300" kern="1200" spc="0" baseline="0">
          <a:gradFill>
            <a:gsLst>
              <a:gs pos="1250">
                <a:schemeClr val="tx1"/>
              </a:gs>
              <a:gs pos="100000">
                <a:schemeClr val="tx1"/>
              </a:gs>
            </a:gsLst>
            <a:lin ang="5400000" scaled="0"/>
          </a:gradFill>
          <a:latin typeface="+mn-lt"/>
          <a:ea typeface="+mn-ea"/>
          <a:cs typeface="+mn-cs"/>
        </a:defRPr>
      </a:lvl5pPr>
      <a:lvl6pPr marL="1407137" indent="-127926" algn="l" defTabSz="511700" rtl="0" eaLnBrk="1" latinLnBrk="0" hangingPunct="1">
        <a:spcBef>
          <a:spcPct val="20000"/>
        </a:spcBef>
        <a:buFont typeface="Arial" pitchFamily="34" charset="0"/>
        <a:buChar char="•"/>
        <a:defRPr sz="1100" kern="1200">
          <a:solidFill>
            <a:schemeClr val="tx1"/>
          </a:solidFill>
          <a:latin typeface="+mn-lt"/>
          <a:ea typeface="+mn-ea"/>
          <a:cs typeface="+mn-cs"/>
        </a:defRPr>
      </a:lvl6pPr>
      <a:lvl7pPr marL="1662977" indent="-127926" algn="l" defTabSz="511700" rtl="0" eaLnBrk="1" latinLnBrk="0" hangingPunct="1">
        <a:spcBef>
          <a:spcPct val="20000"/>
        </a:spcBef>
        <a:buFont typeface="Arial" pitchFamily="34" charset="0"/>
        <a:buChar char="•"/>
        <a:defRPr sz="1100" kern="1200">
          <a:solidFill>
            <a:schemeClr val="tx1"/>
          </a:solidFill>
          <a:latin typeface="+mn-lt"/>
          <a:ea typeface="+mn-ea"/>
          <a:cs typeface="+mn-cs"/>
        </a:defRPr>
      </a:lvl7pPr>
      <a:lvl8pPr marL="1918826" indent="-127926" algn="l" defTabSz="511700" rtl="0" eaLnBrk="1" latinLnBrk="0" hangingPunct="1">
        <a:spcBef>
          <a:spcPct val="20000"/>
        </a:spcBef>
        <a:buFont typeface="Arial" pitchFamily="34" charset="0"/>
        <a:buChar char="•"/>
        <a:defRPr sz="1100" kern="1200">
          <a:solidFill>
            <a:schemeClr val="tx1"/>
          </a:solidFill>
          <a:latin typeface="+mn-lt"/>
          <a:ea typeface="+mn-ea"/>
          <a:cs typeface="+mn-cs"/>
        </a:defRPr>
      </a:lvl8pPr>
      <a:lvl9pPr marL="2174677" indent="-127926" algn="l" defTabSz="511700" rtl="0" eaLnBrk="1" latinLnBrk="0" hangingPunct="1">
        <a:spcBef>
          <a:spcPct val="20000"/>
        </a:spcBef>
        <a:buFont typeface="Arial" pitchFamily="34" charset="0"/>
        <a:buChar char="•"/>
        <a:defRPr sz="1100" kern="1200">
          <a:solidFill>
            <a:schemeClr val="tx1"/>
          </a:solidFill>
          <a:latin typeface="+mn-lt"/>
          <a:ea typeface="+mn-ea"/>
          <a:cs typeface="+mn-cs"/>
        </a:defRPr>
      </a:lvl9pPr>
    </p:bodyStyle>
    <p:otherStyle>
      <a:defPPr>
        <a:defRPr lang="en-US"/>
      </a:defPPr>
      <a:lvl1pPr marL="0" algn="l" defTabSz="511700" rtl="0" eaLnBrk="1" latinLnBrk="0" hangingPunct="1">
        <a:defRPr sz="1000" kern="1200">
          <a:solidFill>
            <a:schemeClr val="tx1"/>
          </a:solidFill>
          <a:latin typeface="+mn-lt"/>
          <a:ea typeface="+mn-ea"/>
          <a:cs typeface="+mn-cs"/>
        </a:defRPr>
      </a:lvl1pPr>
      <a:lvl2pPr marL="255851" algn="l" defTabSz="511700" rtl="0" eaLnBrk="1" latinLnBrk="0" hangingPunct="1">
        <a:defRPr sz="1000" kern="1200">
          <a:solidFill>
            <a:schemeClr val="tx1"/>
          </a:solidFill>
          <a:latin typeface="+mn-lt"/>
          <a:ea typeface="+mn-ea"/>
          <a:cs typeface="+mn-cs"/>
        </a:defRPr>
      </a:lvl2pPr>
      <a:lvl3pPr marL="511700" algn="l" defTabSz="511700" rtl="0" eaLnBrk="1" latinLnBrk="0" hangingPunct="1">
        <a:defRPr sz="1000" kern="1200">
          <a:solidFill>
            <a:schemeClr val="tx1"/>
          </a:solidFill>
          <a:latin typeface="+mn-lt"/>
          <a:ea typeface="+mn-ea"/>
          <a:cs typeface="+mn-cs"/>
        </a:defRPr>
      </a:lvl3pPr>
      <a:lvl4pPr marL="767532" algn="l" defTabSz="511700" rtl="0" eaLnBrk="1" latinLnBrk="0" hangingPunct="1">
        <a:defRPr sz="1000" kern="1200">
          <a:solidFill>
            <a:schemeClr val="tx1"/>
          </a:solidFill>
          <a:latin typeface="+mn-lt"/>
          <a:ea typeface="+mn-ea"/>
          <a:cs typeface="+mn-cs"/>
        </a:defRPr>
      </a:lvl4pPr>
      <a:lvl5pPr marL="1023374" algn="l" defTabSz="511700" rtl="0" eaLnBrk="1" latinLnBrk="0" hangingPunct="1">
        <a:defRPr sz="1000" kern="1200">
          <a:solidFill>
            <a:schemeClr val="tx1"/>
          </a:solidFill>
          <a:latin typeface="+mn-lt"/>
          <a:ea typeface="+mn-ea"/>
          <a:cs typeface="+mn-cs"/>
        </a:defRPr>
      </a:lvl5pPr>
      <a:lvl6pPr marL="1279217" algn="l" defTabSz="511700" rtl="0" eaLnBrk="1" latinLnBrk="0" hangingPunct="1">
        <a:defRPr sz="1000" kern="1200">
          <a:solidFill>
            <a:schemeClr val="tx1"/>
          </a:solidFill>
          <a:latin typeface="+mn-lt"/>
          <a:ea typeface="+mn-ea"/>
          <a:cs typeface="+mn-cs"/>
        </a:defRPr>
      </a:lvl6pPr>
      <a:lvl7pPr marL="1535048" algn="l" defTabSz="511700" rtl="0" eaLnBrk="1" latinLnBrk="0" hangingPunct="1">
        <a:defRPr sz="1000" kern="1200">
          <a:solidFill>
            <a:schemeClr val="tx1"/>
          </a:solidFill>
          <a:latin typeface="+mn-lt"/>
          <a:ea typeface="+mn-ea"/>
          <a:cs typeface="+mn-cs"/>
        </a:defRPr>
      </a:lvl7pPr>
      <a:lvl8pPr marL="1790900" algn="l" defTabSz="511700" rtl="0" eaLnBrk="1" latinLnBrk="0" hangingPunct="1">
        <a:defRPr sz="1000" kern="1200">
          <a:solidFill>
            <a:schemeClr val="tx1"/>
          </a:solidFill>
          <a:latin typeface="+mn-lt"/>
          <a:ea typeface="+mn-ea"/>
          <a:cs typeface="+mn-cs"/>
        </a:defRPr>
      </a:lvl8pPr>
      <a:lvl9pPr marL="2046747" algn="l" defTabSz="511700" rtl="0" eaLnBrk="1" latinLnBrk="0" hangingPunct="1">
        <a:defRPr sz="1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3110" userDrawn="1">
          <p15:clr>
            <a:srgbClr val="5ACBF0"/>
          </p15:clr>
        </p15:guide>
        <p15:guide id="8" pos="4204" userDrawn="1">
          <p15:clr>
            <a:srgbClr val="5ACBF0"/>
          </p15:clr>
        </p15:guide>
        <p15:guide id="9" pos="5356" userDrawn="1">
          <p15:clr>
            <a:srgbClr val="5ACBF0"/>
          </p15:clr>
        </p15:guide>
        <p15:guide id="11" pos="5932" userDrawn="1">
          <p15:clr>
            <a:srgbClr val="5ACBF0"/>
          </p15:clr>
        </p15:guide>
        <p15:guide id="12"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guide id="27" pos="2477" userDrawn="1">
          <p15:clr>
            <a:srgbClr val="5ACBF0"/>
          </p15:clr>
        </p15:guide>
        <p15:guide id="28" pos="3629" userDrawn="1">
          <p15:clr>
            <a:srgbClr val="5ACBF0"/>
          </p15:clr>
        </p15:guide>
        <p15:guide id="29" pos="4780"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97772"/>
            <a:ext cx="8229600" cy="461661"/>
          </a:xfrm>
          <a:prstGeom prst="rect">
            <a:avLst/>
          </a:prstGeom>
        </p:spPr>
        <p:txBody>
          <a:bodyPr vert="horz" lIns="91406" tIns="45703" rIns="91406" bIns="45703" rtlCol="0" anchor="t" anchorCtr="0">
            <a:sp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06" tIns="45703" rIns="91406" bIns="4570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p:nvSpPr>
        <p:spPr>
          <a:xfrm>
            <a:off x="449731" y="4886147"/>
            <a:ext cx="373063" cy="219285"/>
          </a:xfrm>
          <a:prstGeom prst="rect">
            <a:avLst/>
          </a:prstGeom>
          <a:noFill/>
        </p:spPr>
        <p:txBody>
          <a:bodyPr lIns="91406" tIns="45703" rIns="91406" bIns="45703">
            <a:spAutoFit/>
          </a:bodyPr>
          <a:lstStyle/>
          <a:p>
            <a:pPr defTabSz="914018">
              <a:defRPr/>
            </a:pPr>
            <a:fld id="{FF56CA48-E925-4ADF-95BD-0B89699E2EFA}" type="slidenum">
              <a:rPr lang="en-US" sz="800">
                <a:solidFill>
                  <a:prstClr val="white"/>
                </a:solidFill>
              </a:rPr>
              <a:pPr defTabSz="914018">
                <a:defRPr/>
              </a:pPr>
              <a:t>‹#›</a:t>
            </a:fld>
            <a:endParaRPr lang="en-US" sz="800">
              <a:solidFill>
                <a:prstClr val="white"/>
              </a:solidFill>
            </a:endParaRPr>
          </a:p>
        </p:txBody>
      </p:sp>
      <p:pic>
        <p:nvPicPr>
          <p:cNvPr id="5" name="Picture 4" descr="footer_north-america_blue.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4800600"/>
            <a:ext cx="9144000" cy="342900"/>
          </a:xfrm>
          <a:prstGeom prst="rect">
            <a:avLst/>
          </a:prstGeom>
        </p:spPr>
      </p:pic>
    </p:spTree>
    <p:extLst>
      <p:ext uri="{BB962C8B-B14F-4D97-AF65-F5344CB8AC3E}">
        <p14:creationId xmlns:p14="http://schemas.microsoft.com/office/powerpoint/2010/main" val="377149904"/>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Lst>
  <p:txStyles>
    <p:titleStyle>
      <a:lvl1pPr algn="l" defTabSz="456998" rtl="0" eaLnBrk="1" latinLnBrk="0" hangingPunct="1">
        <a:spcBef>
          <a:spcPct val="0"/>
        </a:spcBef>
        <a:buNone/>
        <a:defRPr sz="2400" kern="1200">
          <a:solidFill>
            <a:srgbClr val="0077C8"/>
          </a:solidFill>
          <a:latin typeface="+mj-lt"/>
          <a:ea typeface="+mj-ea"/>
          <a:cs typeface="+mj-cs"/>
        </a:defRPr>
      </a:lvl1pPr>
    </p:titleStyle>
    <p:bodyStyle>
      <a:lvl1pPr marL="342749" indent="-342749" algn="l" defTabSz="456998" rtl="0" eaLnBrk="1" latinLnBrk="0" hangingPunct="1">
        <a:spcBef>
          <a:spcPct val="20000"/>
        </a:spcBef>
        <a:buFont typeface="Arial"/>
        <a:buChar char="•"/>
        <a:defRPr sz="3200" kern="1200">
          <a:solidFill>
            <a:schemeClr val="tx1"/>
          </a:solidFill>
          <a:latin typeface="+mn-lt"/>
          <a:ea typeface="+mn-ea"/>
          <a:cs typeface="+mn-cs"/>
        </a:defRPr>
      </a:lvl1pPr>
      <a:lvl2pPr marL="742643" indent="-285631" algn="l" defTabSz="456998" rtl="0" eaLnBrk="1" latinLnBrk="0" hangingPunct="1">
        <a:spcBef>
          <a:spcPct val="20000"/>
        </a:spcBef>
        <a:buFont typeface="Arial"/>
        <a:buChar char="–"/>
        <a:defRPr sz="2800" kern="1200">
          <a:solidFill>
            <a:schemeClr val="tx1"/>
          </a:solidFill>
          <a:latin typeface="+mn-lt"/>
          <a:ea typeface="+mn-ea"/>
          <a:cs typeface="+mn-cs"/>
        </a:defRPr>
      </a:lvl2pPr>
      <a:lvl3pPr marL="1142516" indent="-228498" algn="l" defTabSz="456998" rtl="0" eaLnBrk="1" latinLnBrk="0" hangingPunct="1">
        <a:spcBef>
          <a:spcPct val="20000"/>
        </a:spcBef>
        <a:buFont typeface="Arial"/>
        <a:buChar char="•"/>
        <a:defRPr sz="2400" kern="1200">
          <a:solidFill>
            <a:schemeClr val="tx1"/>
          </a:solidFill>
          <a:latin typeface="+mn-lt"/>
          <a:ea typeface="+mn-ea"/>
          <a:cs typeface="+mn-cs"/>
        </a:defRPr>
      </a:lvl3pPr>
      <a:lvl4pPr marL="1599520" indent="-228498" algn="l" defTabSz="456998" rtl="0" eaLnBrk="1" latinLnBrk="0" hangingPunct="1">
        <a:spcBef>
          <a:spcPct val="20000"/>
        </a:spcBef>
        <a:buFont typeface="Arial"/>
        <a:buChar char="–"/>
        <a:defRPr sz="2000" kern="1200">
          <a:solidFill>
            <a:schemeClr val="tx1"/>
          </a:solidFill>
          <a:latin typeface="+mn-lt"/>
          <a:ea typeface="+mn-ea"/>
          <a:cs typeface="+mn-cs"/>
        </a:defRPr>
      </a:lvl4pPr>
      <a:lvl5pPr marL="2056532" indent="-228498" algn="l" defTabSz="456998" rtl="0" eaLnBrk="1" latinLnBrk="0" hangingPunct="1">
        <a:spcBef>
          <a:spcPct val="20000"/>
        </a:spcBef>
        <a:buFont typeface="Arial"/>
        <a:buChar char="»"/>
        <a:defRPr sz="2000" kern="1200">
          <a:solidFill>
            <a:schemeClr val="tx1"/>
          </a:solidFill>
          <a:latin typeface="+mn-lt"/>
          <a:ea typeface="+mn-ea"/>
          <a:cs typeface="+mn-cs"/>
        </a:defRPr>
      </a:lvl5pPr>
      <a:lvl6pPr marL="2513529" indent="-228498" algn="l" defTabSz="456998" rtl="0" eaLnBrk="1" latinLnBrk="0" hangingPunct="1">
        <a:spcBef>
          <a:spcPct val="20000"/>
        </a:spcBef>
        <a:buFont typeface="Arial"/>
        <a:buChar char="•"/>
        <a:defRPr sz="2000" kern="1200">
          <a:solidFill>
            <a:schemeClr val="tx1"/>
          </a:solidFill>
          <a:latin typeface="+mn-lt"/>
          <a:ea typeface="+mn-ea"/>
          <a:cs typeface="+mn-cs"/>
        </a:defRPr>
      </a:lvl6pPr>
      <a:lvl7pPr marL="2970542" indent="-228498" algn="l" defTabSz="456998" rtl="0" eaLnBrk="1" latinLnBrk="0" hangingPunct="1">
        <a:spcBef>
          <a:spcPct val="20000"/>
        </a:spcBef>
        <a:buFont typeface="Arial"/>
        <a:buChar char="•"/>
        <a:defRPr sz="2000" kern="1200">
          <a:solidFill>
            <a:schemeClr val="tx1"/>
          </a:solidFill>
          <a:latin typeface="+mn-lt"/>
          <a:ea typeface="+mn-ea"/>
          <a:cs typeface="+mn-cs"/>
        </a:defRPr>
      </a:lvl7pPr>
      <a:lvl8pPr marL="3427547" indent="-228498" algn="l" defTabSz="456998" rtl="0" eaLnBrk="1" latinLnBrk="0" hangingPunct="1">
        <a:spcBef>
          <a:spcPct val="20000"/>
        </a:spcBef>
        <a:buFont typeface="Arial"/>
        <a:buChar char="•"/>
        <a:defRPr sz="2000" kern="1200">
          <a:solidFill>
            <a:schemeClr val="tx1"/>
          </a:solidFill>
          <a:latin typeface="+mn-lt"/>
          <a:ea typeface="+mn-ea"/>
          <a:cs typeface="+mn-cs"/>
        </a:defRPr>
      </a:lvl8pPr>
      <a:lvl9pPr marL="3884551" indent="-228498" algn="l" defTabSz="45699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98" rtl="0" eaLnBrk="1" latinLnBrk="0" hangingPunct="1">
        <a:defRPr sz="1800" kern="1200">
          <a:solidFill>
            <a:schemeClr val="tx1"/>
          </a:solidFill>
          <a:latin typeface="+mn-lt"/>
          <a:ea typeface="+mn-ea"/>
          <a:cs typeface="+mn-cs"/>
        </a:defRPr>
      </a:lvl1pPr>
      <a:lvl2pPr marL="456998" algn="l" defTabSz="456998" rtl="0" eaLnBrk="1" latinLnBrk="0" hangingPunct="1">
        <a:defRPr sz="1800" kern="1200">
          <a:solidFill>
            <a:schemeClr val="tx1"/>
          </a:solidFill>
          <a:latin typeface="+mn-lt"/>
          <a:ea typeface="+mn-ea"/>
          <a:cs typeface="+mn-cs"/>
        </a:defRPr>
      </a:lvl2pPr>
      <a:lvl3pPr marL="914018" algn="l" defTabSz="456998" rtl="0" eaLnBrk="1" latinLnBrk="0" hangingPunct="1">
        <a:defRPr sz="1800" kern="1200">
          <a:solidFill>
            <a:schemeClr val="tx1"/>
          </a:solidFill>
          <a:latin typeface="+mn-lt"/>
          <a:ea typeface="+mn-ea"/>
          <a:cs typeface="+mn-cs"/>
        </a:defRPr>
      </a:lvl3pPr>
      <a:lvl4pPr marL="1371022" algn="l" defTabSz="456998" rtl="0" eaLnBrk="1" latinLnBrk="0" hangingPunct="1">
        <a:defRPr sz="1800" kern="1200">
          <a:solidFill>
            <a:schemeClr val="tx1"/>
          </a:solidFill>
          <a:latin typeface="+mn-lt"/>
          <a:ea typeface="+mn-ea"/>
          <a:cs typeface="+mn-cs"/>
        </a:defRPr>
      </a:lvl4pPr>
      <a:lvl5pPr marL="1828034" algn="l" defTabSz="456998" rtl="0" eaLnBrk="1" latinLnBrk="0" hangingPunct="1">
        <a:defRPr sz="1800" kern="1200">
          <a:solidFill>
            <a:schemeClr val="tx1"/>
          </a:solidFill>
          <a:latin typeface="+mn-lt"/>
          <a:ea typeface="+mn-ea"/>
          <a:cs typeface="+mn-cs"/>
        </a:defRPr>
      </a:lvl5pPr>
      <a:lvl6pPr marL="2285031" algn="l" defTabSz="456998" rtl="0" eaLnBrk="1" latinLnBrk="0" hangingPunct="1">
        <a:defRPr sz="1800" kern="1200">
          <a:solidFill>
            <a:schemeClr val="tx1"/>
          </a:solidFill>
          <a:latin typeface="+mn-lt"/>
          <a:ea typeface="+mn-ea"/>
          <a:cs typeface="+mn-cs"/>
        </a:defRPr>
      </a:lvl6pPr>
      <a:lvl7pPr marL="2742029" algn="l" defTabSz="456998" rtl="0" eaLnBrk="1" latinLnBrk="0" hangingPunct="1">
        <a:defRPr sz="1800" kern="1200">
          <a:solidFill>
            <a:schemeClr val="tx1"/>
          </a:solidFill>
          <a:latin typeface="+mn-lt"/>
          <a:ea typeface="+mn-ea"/>
          <a:cs typeface="+mn-cs"/>
        </a:defRPr>
      </a:lvl7pPr>
      <a:lvl8pPr marL="3199040" algn="l" defTabSz="456998" rtl="0" eaLnBrk="1" latinLnBrk="0" hangingPunct="1">
        <a:defRPr sz="1800" kern="1200">
          <a:solidFill>
            <a:schemeClr val="tx1"/>
          </a:solidFill>
          <a:latin typeface="+mn-lt"/>
          <a:ea typeface="+mn-ea"/>
          <a:cs typeface="+mn-cs"/>
        </a:defRPr>
      </a:lvl8pPr>
      <a:lvl9pPr marL="3656045" algn="l" defTabSz="45699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43"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
        <p:nvSpPr>
          <p:cNvPr id="2" name="Title Placeholder 1"/>
          <p:cNvSpPr>
            <a:spLocks noGrp="1"/>
          </p:cNvSpPr>
          <p:nvPr>
            <p:ph type="title"/>
          </p:nvPr>
        </p:nvSpPr>
        <p:spPr bwMode="gray">
          <a:xfrm>
            <a:off x="371480" y="1"/>
            <a:ext cx="8486775" cy="805544"/>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bwMode="gray">
          <a:xfrm>
            <a:off x="371480" y="1369219"/>
            <a:ext cx="8486775" cy="305582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Date Placeholder 3"/>
          <p:cNvSpPr>
            <a:spLocks noGrp="1"/>
          </p:cNvSpPr>
          <p:nvPr>
            <p:ph type="dt" sz="half" idx="2"/>
          </p:nvPr>
        </p:nvSpPr>
        <p:spPr bwMode="gray">
          <a:xfrm>
            <a:off x="285750" y="5540151"/>
            <a:ext cx="2057400" cy="273844"/>
          </a:xfrm>
          <a:prstGeom prst="rect">
            <a:avLst/>
          </a:prstGeom>
        </p:spPr>
        <p:txBody>
          <a:bodyPr vert="horz" lIns="0" tIns="0" rIns="0" bIns="0" rtlCol="0" anchor="ctr"/>
          <a:lstStyle>
            <a:lvl1pPr algn="l">
              <a:defRPr sz="900">
                <a:solidFill>
                  <a:schemeClr val="tx1">
                    <a:tint val="75000"/>
                  </a:schemeClr>
                </a:solidFill>
              </a:defRPr>
            </a:lvl1pPr>
          </a:lstStyle>
          <a:p>
            <a:pPr defTabSz="685511"/>
            <a:fld id="{915958EA-D2E5-6B40-9C49-1CF399DB248A}" type="datetime1">
              <a:rPr lang="en-US" smtClean="0">
                <a:solidFill>
                  <a:srgbClr val="55565A">
                    <a:tint val="75000"/>
                  </a:srgbClr>
                </a:solidFill>
              </a:rPr>
              <a:pPr defTabSz="685511"/>
              <a:t>6/24/2020</a:t>
            </a:fld>
            <a:endParaRPr lang="en-US">
              <a:solidFill>
                <a:srgbClr val="55565A">
                  <a:tint val="75000"/>
                </a:srgbClr>
              </a:solidFill>
            </a:endParaRPr>
          </a:p>
        </p:txBody>
      </p:sp>
      <p:sp>
        <p:nvSpPr>
          <p:cNvPr id="5"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pPr defTabSz="685511"/>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4865238"/>
            <a:ext cx="406854" cy="273844"/>
          </a:xfrm>
          <a:prstGeom prst="rect">
            <a:avLst/>
          </a:prstGeom>
        </p:spPr>
        <p:txBody>
          <a:bodyPr vert="horz" lIns="0" tIns="0" rIns="0" bIns="0" rtlCol="0" anchor="ctr"/>
          <a:lstStyle>
            <a:lvl1pPr algn="r">
              <a:defRPr sz="900">
                <a:solidFill>
                  <a:schemeClr val="tx1">
                    <a:tint val="75000"/>
                  </a:schemeClr>
                </a:solidFill>
              </a:defRPr>
            </a:lvl1pPr>
          </a:lstStyle>
          <a:p>
            <a:pPr defTabSz="685511"/>
            <a:fld id="{3310D8EA-3107-4873-B9AB-DD7D3E79053A}" type="slidenum">
              <a:rPr lang="en-US" smtClean="0">
                <a:solidFill>
                  <a:srgbClr val="55565A">
                    <a:tint val="75000"/>
                  </a:srgbClr>
                </a:solidFill>
              </a:rPr>
              <a:pPr defTabSz="685511"/>
              <a:t>‹#›</a:t>
            </a:fld>
            <a:endParaRPr lang="en-US">
              <a:solidFill>
                <a:srgbClr val="55565A">
                  <a:tint val="75000"/>
                </a:srgbClr>
              </a:solidFill>
            </a:endParaRPr>
          </a:p>
        </p:txBody>
      </p:sp>
      <p:cxnSp>
        <p:nvCxnSpPr>
          <p:cNvPr id="8" name="Straight Connector 7"/>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774963"/>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 id="2147483964" r:id="rId22"/>
    <p:sldLayoutId id="2147483965" r:id="rId23"/>
    <p:sldLayoutId id="2147483966" r:id="rId24"/>
    <p:sldLayoutId id="2147483967" r:id="rId25"/>
    <p:sldLayoutId id="2147483968" r:id="rId26"/>
    <p:sldLayoutId id="2147483969" r:id="rId27"/>
    <p:sldLayoutId id="2147483970" r:id="rId28"/>
    <p:sldLayoutId id="2147483971" r:id="rId29"/>
    <p:sldLayoutId id="2147483972" r:id="rId30"/>
    <p:sldLayoutId id="2147483973" r:id="rId31"/>
    <p:sldLayoutId id="2147483974" r:id="rId32"/>
    <p:sldLayoutId id="2147483975" r:id="rId33"/>
    <p:sldLayoutId id="2147483976" r:id="rId34"/>
    <p:sldLayoutId id="2147483977" r:id="rId35"/>
    <p:sldLayoutId id="2147483978" r:id="rId36"/>
    <p:sldLayoutId id="2147483979" r:id="rId37"/>
    <p:sldLayoutId id="2147483980" r:id="rId38"/>
    <p:sldLayoutId id="2147483981" r:id="rId39"/>
    <p:sldLayoutId id="2147483982" r:id="rId40"/>
    <p:sldLayoutId id="2147483983" r:id="rId41"/>
  </p:sldLayoutIdLst>
  <p:hf hdr="0" dt="0"/>
  <p:txStyles>
    <p:titleStyle>
      <a:lvl1pPr algn="l" defTabSz="685511" rtl="0" eaLnBrk="1" latinLnBrk="0" hangingPunct="1">
        <a:lnSpc>
          <a:spcPct val="90000"/>
        </a:lnSpc>
        <a:spcBef>
          <a:spcPct val="0"/>
        </a:spcBef>
        <a:buNone/>
        <a:defRPr sz="2300" kern="1200">
          <a:solidFill>
            <a:srgbClr val="55565A"/>
          </a:solidFill>
          <a:latin typeface="+mj-lt"/>
          <a:ea typeface="+mj-ea"/>
          <a:cs typeface="+mj-cs"/>
        </a:defRPr>
      </a:lvl1pPr>
    </p:titleStyle>
    <p:bodyStyle>
      <a:lvl1pPr marL="0" indent="0" algn="l" defTabSz="685511" rtl="0" eaLnBrk="1" latinLnBrk="0" hangingPunct="1">
        <a:lnSpc>
          <a:spcPct val="95000"/>
        </a:lnSpc>
        <a:spcBef>
          <a:spcPts val="600"/>
        </a:spcBef>
        <a:spcAft>
          <a:spcPts val="450"/>
        </a:spcAft>
        <a:buFont typeface="Arial" panose="020B0604020202020204" pitchFamily="34" charset="0"/>
        <a:buChar char="​"/>
        <a:defRPr sz="1700" kern="1200">
          <a:solidFill>
            <a:schemeClr val="tx2"/>
          </a:solidFill>
          <a:latin typeface="+mn-lt"/>
          <a:ea typeface="+mn-ea"/>
          <a:cs typeface="+mn-cs"/>
        </a:defRPr>
      </a:lvl1pPr>
      <a:lvl2pPr marL="172573" indent="-172573" algn="l" defTabSz="685511"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2pPr>
      <a:lvl3pPr marL="171382" indent="-171382" algn="l" defTabSz="685511"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3pPr>
      <a:lvl4pPr marL="343940" indent="-172573" algn="l" defTabSz="685511" rtl="0" eaLnBrk="1" latinLnBrk="0" hangingPunct="1">
        <a:lnSpc>
          <a:spcPct val="95000"/>
        </a:lnSpc>
        <a:spcBef>
          <a:spcPts val="0"/>
        </a:spcBef>
        <a:spcAft>
          <a:spcPts val="450"/>
        </a:spcAft>
        <a:buFont typeface="Arial" panose="020B0604020202020204" pitchFamily="34" charset="0"/>
        <a:buChar char="−"/>
        <a:defRPr sz="1500" kern="1200">
          <a:solidFill>
            <a:schemeClr val="tx1"/>
          </a:solidFill>
          <a:latin typeface="+mn-lt"/>
          <a:ea typeface="+mn-ea"/>
          <a:cs typeface="+mn-cs"/>
        </a:defRPr>
      </a:lvl4pPr>
      <a:lvl5pPr marL="514145" indent="-171382" algn="l" defTabSz="685511"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685511" indent="-171382" algn="l" defTabSz="685511"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6pPr>
      <a:lvl7pPr marL="685511" indent="-171382" algn="l" defTabSz="685511"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7pPr>
      <a:lvl8pPr marL="685511" indent="-171382" algn="l" defTabSz="685511"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8pPr>
      <a:lvl9pPr marL="685511" indent="-171382" algn="l" defTabSz="685511"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511" rtl="0" eaLnBrk="1" latinLnBrk="0" hangingPunct="1">
        <a:defRPr sz="1400" kern="1200">
          <a:solidFill>
            <a:schemeClr val="tx1"/>
          </a:solidFill>
          <a:latin typeface="+mn-lt"/>
          <a:ea typeface="+mn-ea"/>
          <a:cs typeface="+mn-cs"/>
        </a:defRPr>
      </a:lvl1pPr>
      <a:lvl2pPr marL="342749" algn="l" defTabSz="685511" rtl="0" eaLnBrk="1" latinLnBrk="0" hangingPunct="1">
        <a:defRPr sz="1400" kern="1200">
          <a:solidFill>
            <a:schemeClr val="tx1"/>
          </a:solidFill>
          <a:latin typeface="+mn-lt"/>
          <a:ea typeface="+mn-ea"/>
          <a:cs typeface="+mn-cs"/>
        </a:defRPr>
      </a:lvl2pPr>
      <a:lvl3pPr marL="685511" algn="l" defTabSz="685511" rtl="0" eaLnBrk="1" latinLnBrk="0" hangingPunct="1">
        <a:defRPr sz="1400" kern="1200">
          <a:solidFill>
            <a:schemeClr val="tx1"/>
          </a:solidFill>
          <a:latin typeface="+mn-lt"/>
          <a:ea typeface="+mn-ea"/>
          <a:cs typeface="+mn-cs"/>
        </a:defRPr>
      </a:lvl3pPr>
      <a:lvl4pPr marL="1028267" algn="l" defTabSz="685511" rtl="0" eaLnBrk="1" latinLnBrk="0" hangingPunct="1">
        <a:defRPr sz="1400" kern="1200">
          <a:solidFill>
            <a:schemeClr val="tx1"/>
          </a:solidFill>
          <a:latin typeface="+mn-lt"/>
          <a:ea typeface="+mn-ea"/>
          <a:cs typeface="+mn-cs"/>
        </a:defRPr>
      </a:lvl4pPr>
      <a:lvl5pPr marL="1371022" algn="l" defTabSz="685511" rtl="0" eaLnBrk="1" latinLnBrk="0" hangingPunct="1">
        <a:defRPr sz="1400" kern="1200">
          <a:solidFill>
            <a:schemeClr val="tx1"/>
          </a:solidFill>
          <a:latin typeface="+mn-lt"/>
          <a:ea typeface="+mn-ea"/>
          <a:cs typeface="+mn-cs"/>
        </a:defRPr>
      </a:lvl5pPr>
      <a:lvl6pPr marL="1713785" algn="l" defTabSz="685511" rtl="0" eaLnBrk="1" latinLnBrk="0" hangingPunct="1">
        <a:defRPr sz="1400" kern="1200">
          <a:solidFill>
            <a:schemeClr val="tx1"/>
          </a:solidFill>
          <a:latin typeface="+mn-lt"/>
          <a:ea typeface="+mn-ea"/>
          <a:cs typeface="+mn-cs"/>
        </a:defRPr>
      </a:lvl6pPr>
      <a:lvl7pPr marL="2056532" algn="l" defTabSz="685511" rtl="0" eaLnBrk="1" latinLnBrk="0" hangingPunct="1">
        <a:defRPr sz="1400" kern="1200">
          <a:solidFill>
            <a:schemeClr val="tx1"/>
          </a:solidFill>
          <a:latin typeface="+mn-lt"/>
          <a:ea typeface="+mn-ea"/>
          <a:cs typeface="+mn-cs"/>
        </a:defRPr>
      </a:lvl7pPr>
      <a:lvl8pPr marL="2399280" algn="l" defTabSz="685511" rtl="0" eaLnBrk="1" latinLnBrk="0" hangingPunct="1">
        <a:defRPr sz="1400" kern="1200">
          <a:solidFill>
            <a:schemeClr val="tx1"/>
          </a:solidFill>
          <a:latin typeface="+mn-lt"/>
          <a:ea typeface="+mn-ea"/>
          <a:cs typeface="+mn-cs"/>
        </a:defRPr>
      </a:lvl8pPr>
      <a:lvl9pPr marL="2742029" algn="l" defTabSz="685511"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42"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
        <p:nvSpPr>
          <p:cNvPr id="2" name="Title Placeholder 1"/>
          <p:cNvSpPr>
            <a:spLocks noGrp="1"/>
          </p:cNvSpPr>
          <p:nvPr>
            <p:ph type="title"/>
          </p:nvPr>
        </p:nvSpPr>
        <p:spPr bwMode="gray">
          <a:xfrm>
            <a:off x="371477" y="1"/>
            <a:ext cx="8486775" cy="805544"/>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bwMode="gray">
          <a:xfrm>
            <a:off x="371477" y="1369219"/>
            <a:ext cx="8486775" cy="305582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Date Placeholder 3"/>
          <p:cNvSpPr>
            <a:spLocks noGrp="1"/>
          </p:cNvSpPr>
          <p:nvPr>
            <p:ph type="dt" sz="half" idx="2"/>
          </p:nvPr>
        </p:nvSpPr>
        <p:spPr bwMode="gray">
          <a:xfrm>
            <a:off x="285750" y="5540151"/>
            <a:ext cx="2057400" cy="273844"/>
          </a:xfrm>
          <a:prstGeom prst="rect">
            <a:avLst/>
          </a:prstGeom>
        </p:spPr>
        <p:txBody>
          <a:bodyPr vert="horz" lIns="0" tIns="0" rIns="0" bIns="0" rtlCol="0" anchor="ctr"/>
          <a:lstStyle>
            <a:lvl1pPr algn="l">
              <a:defRPr sz="900">
                <a:solidFill>
                  <a:schemeClr val="tx1">
                    <a:tint val="75000"/>
                  </a:schemeClr>
                </a:solidFill>
              </a:defRPr>
            </a:lvl1pPr>
          </a:lstStyle>
          <a:p>
            <a:pPr defTabSz="685528"/>
            <a:fld id="{915958EA-D2E5-6B40-9C49-1CF399DB248A}" type="datetime1">
              <a:rPr lang="en-US" smtClean="0">
                <a:solidFill>
                  <a:srgbClr val="55565A">
                    <a:tint val="75000"/>
                  </a:srgbClr>
                </a:solidFill>
              </a:rPr>
              <a:pPr defTabSz="685528"/>
              <a:t>6/24/2020</a:t>
            </a:fld>
            <a:endParaRPr lang="en-US">
              <a:solidFill>
                <a:srgbClr val="55565A">
                  <a:tint val="75000"/>
                </a:srgbClr>
              </a:solidFill>
            </a:endParaRPr>
          </a:p>
        </p:txBody>
      </p:sp>
      <p:sp>
        <p:nvSpPr>
          <p:cNvPr id="5"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pPr defTabSz="685528"/>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4865238"/>
            <a:ext cx="406854" cy="273844"/>
          </a:xfrm>
          <a:prstGeom prst="rect">
            <a:avLst/>
          </a:prstGeom>
        </p:spPr>
        <p:txBody>
          <a:bodyPr vert="horz" lIns="0" tIns="0" rIns="0" bIns="0" rtlCol="0" anchor="ctr"/>
          <a:lstStyle>
            <a:lvl1pPr algn="r">
              <a:defRPr sz="900">
                <a:solidFill>
                  <a:schemeClr val="tx1">
                    <a:tint val="75000"/>
                  </a:schemeClr>
                </a:solidFill>
              </a:defRPr>
            </a:lvl1pPr>
          </a:lstStyle>
          <a:p>
            <a:pPr defTabSz="685528"/>
            <a:fld id="{3310D8EA-3107-4873-B9AB-DD7D3E79053A}" type="slidenum">
              <a:rPr lang="en-US" smtClean="0">
                <a:solidFill>
                  <a:srgbClr val="55565A">
                    <a:tint val="75000"/>
                  </a:srgbClr>
                </a:solidFill>
              </a:rPr>
              <a:pPr defTabSz="685528"/>
              <a:t>‹#›</a:t>
            </a:fld>
            <a:endParaRPr lang="en-US">
              <a:solidFill>
                <a:srgbClr val="55565A">
                  <a:tint val="75000"/>
                </a:srgbClr>
              </a:solidFill>
            </a:endParaRPr>
          </a:p>
        </p:txBody>
      </p:sp>
      <p:cxnSp>
        <p:nvCxnSpPr>
          <p:cNvPr id="8" name="Straight Connector 7"/>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784070"/>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 id="2147484006" r:id="rId22"/>
    <p:sldLayoutId id="2147484007" r:id="rId23"/>
    <p:sldLayoutId id="2147484008" r:id="rId24"/>
    <p:sldLayoutId id="2147484009" r:id="rId25"/>
    <p:sldLayoutId id="2147484010" r:id="rId26"/>
    <p:sldLayoutId id="2147484011" r:id="rId27"/>
    <p:sldLayoutId id="2147484012" r:id="rId28"/>
    <p:sldLayoutId id="2147484013" r:id="rId29"/>
    <p:sldLayoutId id="2147484014" r:id="rId30"/>
    <p:sldLayoutId id="2147484015" r:id="rId31"/>
    <p:sldLayoutId id="2147484016" r:id="rId32"/>
    <p:sldLayoutId id="2147484017" r:id="rId33"/>
    <p:sldLayoutId id="2147484018" r:id="rId34"/>
    <p:sldLayoutId id="2147484019" r:id="rId35"/>
    <p:sldLayoutId id="2147484020" r:id="rId36"/>
    <p:sldLayoutId id="2147484021" r:id="rId37"/>
    <p:sldLayoutId id="2147484022" r:id="rId38"/>
    <p:sldLayoutId id="2147484024" r:id="rId39"/>
    <p:sldLayoutId id="2147484025" r:id="rId40"/>
  </p:sldLayoutIdLst>
  <p:hf hdr="0" dt="0"/>
  <p:txStyles>
    <p:titleStyle>
      <a:lvl1pPr algn="l" defTabSz="685528" rtl="0" eaLnBrk="1" latinLnBrk="0" hangingPunct="1">
        <a:lnSpc>
          <a:spcPct val="90000"/>
        </a:lnSpc>
        <a:spcBef>
          <a:spcPct val="0"/>
        </a:spcBef>
        <a:buNone/>
        <a:defRPr sz="2300" kern="1200">
          <a:solidFill>
            <a:srgbClr val="55565A"/>
          </a:solidFill>
          <a:latin typeface="+mj-lt"/>
          <a:ea typeface="+mj-ea"/>
          <a:cs typeface="+mj-cs"/>
        </a:defRPr>
      </a:lvl1pPr>
    </p:titleStyle>
    <p:bodyStyle>
      <a:lvl1pPr marL="0" indent="0" algn="l" defTabSz="685528" rtl="0" eaLnBrk="1" latinLnBrk="0" hangingPunct="1">
        <a:lnSpc>
          <a:spcPct val="95000"/>
        </a:lnSpc>
        <a:spcBef>
          <a:spcPts val="600"/>
        </a:spcBef>
        <a:spcAft>
          <a:spcPts val="450"/>
        </a:spcAft>
        <a:buFont typeface="Arial" panose="020B0604020202020204" pitchFamily="34" charset="0"/>
        <a:buChar char="​"/>
        <a:defRPr sz="1700" kern="1200">
          <a:solidFill>
            <a:schemeClr val="tx2"/>
          </a:solidFill>
          <a:latin typeface="+mn-lt"/>
          <a:ea typeface="+mn-ea"/>
          <a:cs typeface="+mn-cs"/>
        </a:defRPr>
      </a:lvl1pPr>
      <a:lvl2pPr marL="172577" indent="-172577" algn="l" defTabSz="685528"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2pPr>
      <a:lvl3pPr marL="171386" indent="-171386" algn="l" defTabSz="685528"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3pPr>
      <a:lvl4pPr marL="343949" indent="-172577" algn="l" defTabSz="685528" rtl="0" eaLnBrk="1" latinLnBrk="0" hangingPunct="1">
        <a:lnSpc>
          <a:spcPct val="95000"/>
        </a:lnSpc>
        <a:spcBef>
          <a:spcPts val="0"/>
        </a:spcBef>
        <a:spcAft>
          <a:spcPts val="450"/>
        </a:spcAft>
        <a:buFont typeface="Arial" panose="020B0604020202020204" pitchFamily="34" charset="0"/>
        <a:buChar char="−"/>
        <a:defRPr sz="1500" kern="1200">
          <a:solidFill>
            <a:schemeClr val="tx1"/>
          </a:solidFill>
          <a:latin typeface="+mn-lt"/>
          <a:ea typeface="+mn-ea"/>
          <a:cs typeface="+mn-cs"/>
        </a:defRPr>
      </a:lvl4pPr>
      <a:lvl5pPr marL="514157" indent="-171386" algn="l" defTabSz="685528"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685528" indent="-171386" algn="l" defTabSz="685528"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6pPr>
      <a:lvl7pPr marL="685528" indent="-171386" algn="l" defTabSz="685528"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7pPr>
      <a:lvl8pPr marL="685528" indent="-171386" algn="l" defTabSz="685528"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8pPr>
      <a:lvl9pPr marL="685528" indent="-171386" algn="l" defTabSz="685528"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528" rtl="0" eaLnBrk="1" latinLnBrk="0" hangingPunct="1">
        <a:defRPr sz="1400" kern="1200">
          <a:solidFill>
            <a:schemeClr val="tx1"/>
          </a:solidFill>
          <a:latin typeface="+mn-lt"/>
          <a:ea typeface="+mn-ea"/>
          <a:cs typeface="+mn-cs"/>
        </a:defRPr>
      </a:lvl1pPr>
      <a:lvl2pPr marL="342758" algn="l" defTabSz="685528" rtl="0" eaLnBrk="1" latinLnBrk="0" hangingPunct="1">
        <a:defRPr sz="1400" kern="1200">
          <a:solidFill>
            <a:schemeClr val="tx1"/>
          </a:solidFill>
          <a:latin typeface="+mn-lt"/>
          <a:ea typeface="+mn-ea"/>
          <a:cs typeface="+mn-cs"/>
        </a:defRPr>
      </a:lvl2pPr>
      <a:lvl3pPr marL="685528" algn="l" defTabSz="685528" rtl="0" eaLnBrk="1" latinLnBrk="0" hangingPunct="1">
        <a:defRPr sz="1400" kern="1200">
          <a:solidFill>
            <a:schemeClr val="tx1"/>
          </a:solidFill>
          <a:latin typeface="+mn-lt"/>
          <a:ea typeface="+mn-ea"/>
          <a:cs typeface="+mn-cs"/>
        </a:defRPr>
      </a:lvl3pPr>
      <a:lvl4pPr marL="1028292" algn="l" defTabSz="685528" rtl="0" eaLnBrk="1" latinLnBrk="0" hangingPunct="1">
        <a:defRPr sz="1400" kern="1200">
          <a:solidFill>
            <a:schemeClr val="tx1"/>
          </a:solidFill>
          <a:latin typeface="+mn-lt"/>
          <a:ea typeface="+mn-ea"/>
          <a:cs typeface="+mn-cs"/>
        </a:defRPr>
      </a:lvl4pPr>
      <a:lvl5pPr marL="1371056" algn="l" defTabSz="685528" rtl="0" eaLnBrk="1" latinLnBrk="0" hangingPunct="1">
        <a:defRPr sz="1400" kern="1200">
          <a:solidFill>
            <a:schemeClr val="tx1"/>
          </a:solidFill>
          <a:latin typeface="+mn-lt"/>
          <a:ea typeface="+mn-ea"/>
          <a:cs typeface="+mn-cs"/>
        </a:defRPr>
      </a:lvl5pPr>
      <a:lvl6pPr marL="1713827" algn="l" defTabSz="685528" rtl="0" eaLnBrk="1" latinLnBrk="0" hangingPunct="1">
        <a:defRPr sz="1400" kern="1200">
          <a:solidFill>
            <a:schemeClr val="tx1"/>
          </a:solidFill>
          <a:latin typeface="+mn-lt"/>
          <a:ea typeface="+mn-ea"/>
          <a:cs typeface="+mn-cs"/>
        </a:defRPr>
      </a:lvl6pPr>
      <a:lvl7pPr marL="2056583" algn="l" defTabSz="685528" rtl="0" eaLnBrk="1" latinLnBrk="0" hangingPunct="1">
        <a:defRPr sz="1400" kern="1200">
          <a:solidFill>
            <a:schemeClr val="tx1"/>
          </a:solidFill>
          <a:latin typeface="+mn-lt"/>
          <a:ea typeface="+mn-ea"/>
          <a:cs typeface="+mn-cs"/>
        </a:defRPr>
      </a:lvl7pPr>
      <a:lvl8pPr marL="2399340" algn="l" defTabSz="685528" rtl="0" eaLnBrk="1" latinLnBrk="0" hangingPunct="1">
        <a:defRPr sz="1400" kern="1200">
          <a:solidFill>
            <a:schemeClr val="tx1"/>
          </a:solidFill>
          <a:latin typeface="+mn-lt"/>
          <a:ea typeface="+mn-ea"/>
          <a:cs typeface="+mn-cs"/>
        </a:defRPr>
      </a:lvl8pPr>
      <a:lvl9pPr marL="2742098" algn="l" defTabSz="685528"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
        <p:nvSpPr>
          <p:cNvPr id="2" name="Title Placeholder 1"/>
          <p:cNvSpPr>
            <a:spLocks noGrp="1"/>
          </p:cNvSpPr>
          <p:nvPr>
            <p:ph type="title"/>
          </p:nvPr>
        </p:nvSpPr>
        <p:spPr bwMode="gray">
          <a:xfrm>
            <a:off x="371477" y="1"/>
            <a:ext cx="8486775" cy="805544"/>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bwMode="gray">
          <a:xfrm>
            <a:off x="371477" y="1369219"/>
            <a:ext cx="8486775" cy="305582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Date Placeholder 3"/>
          <p:cNvSpPr>
            <a:spLocks noGrp="1"/>
          </p:cNvSpPr>
          <p:nvPr>
            <p:ph type="dt" sz="half" idx="2"/>
          </p:nvPr>
        </p:nvSpPr>
        <p:spPr bwMode="gray">
          <a:xfrm>
            <a:off x="285750" y="5540151"/>
            <a:ext cx="2057400" cy="273844"/>
          </a:xfrm>
          <a:prstGeom prst="rect">
            <a:avLst/>
          </a:prstGeom>
        </p:spPr>
        <p:txBody>
          <a:bodyPr vert="horz" lIns="0" tIns="0" rIns="0" bIns="0" rtlCol="0" anchor="ctr"/>
          <a:lstStyle>
            <a:lvl1pPr algn="l">
              <a:defRPr sz="900">
                <a:solidFill>
                  <a:schemeClr val="tx1">
                    <a:tint val="75000"/>
                  </a:schemeClr>
                </a:solidFill>
              </a:defRPr>
            </a:lvl1pPr>
          </a:lstStyle>
          <a:p>
            <a:pPr defTabSz="685579"/>
            <a:fld id="{915958EA-D2E5-6B40-9C49-1CF399DB248A}" type="datetime1">
              <a:rPr lang="en-US" smtClean="0">
                <a:solidFill>
                  <a:srgbClr val="55565A">
                    <a:tint val="75000"/>
                  </a:srgbClr>
                </a:solidFill>
              </a:rPr>
              <a:pPr defTabSz="685579"/>
              <a:t>6/24/2020</a:t>
            </a:fld>
            <a:endParaRPr lang="en-US">
              <a:solidFill>
                <a:srgbClr val="55565A">
                  <a:tint val="75000"/>
                </a:srgbClr>
              </a:solidFill>
            </a:endParaRPr>
          </a:p>
        </p:txBody>
      </p:sp>
      <p:sp>
        <p:nvSpPr>
          <p:cNvPr id="5"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pPr defTabSz="685579"/>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4865238"/>
            <a:ext cx="406854" cy="273844"/>
          </a:xfrm>
          <a:prstGeom prst="rect">
            <a:avLst/>
          </a:prstGeom>
        </p:spPr>
        <p:txBody>
          <a:bodyPr vert="horz" lIns="0" tIns="0" rIns="0" bIns="0" rtlCol="0" anchor="ctr"/>
          <a:lstStyle>
            <a:lvl1pPr algn="r">
              <a:defRPr sz="900">
                <a:solidFill>
                  <a:schemeClr val="tx1">
                    <a:tint val="75000"/>
                  </a:schemeClr>
                </a:solidFill>
              </a:defRPr>
            </a:lvl1pPr>
          </a:lstStyle>
          <a:p>
            <a:pPr defTabSz="685579"/>
            <a:fld id="{3310D8EA-3107-4873-B9AB-DD7D3E79053A}" type="slidenum">
              <a:rPr lang="en-US" smtClean="0">
                <a:solidFill>
                  <a:srgbClr val="55565A">
                    <a:tint val="75000"/>
                  </a:srgbClr>
                </a:solidFill>
              </a:rPr>
              <a:pPr defTabSz="685579"/>
              <a:t>‹#›</a:t>
            </a:fld>
            <a:endParaRPr lang="en-US">
              <a:solidFill>
                <a:srgbClr val="55565A">
                  <a:tint val="75000"/>
                </a:srgbClr>
              </a:solidFill>
            </a:endParaRPr>
          </a:p>
        </p:txBody>
      </p:sp>
      <p:cxnSp>
        <p:nvCxnSpPr>
          <p:cNvPr id="8" name="Straight Connector 7"/>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96178"/>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 id="2147484111" r:id="rId12"/>
    <p:sldLayoutId id="2147484112" r:id="rId13"/>
    <p:sldLayoutId id="2147484113" r:id="rId14"/>
    <p:sldLayoutId id="2147484114" r:id="rId15"/>
    <p:sldLayoutId id="2147484115" r:id="rId16"/>
    <p:sldLayoutId id="2147484116" r:id="rId17"/>
    <p:sldLayoutId id="2147484117" r:id="rId18"/>
    <p:sldLayoutId id="2147484118" r:id="rId19"/>
    <p:sldLayoutId id="2147484119" r:id="rId20"/>
    <p:sldLayoutId id="2147484120" r:id="rId21"/>
    <p:sldLayoutId id="2147484121" r:id="rId22"/>
    <p:sldLayoutId id="2147484122" r:id="rId23"/>
    <p:sldLayoutId id="2147484123" r:id="rId24"/>
    <p:sldLayoutId id="2147484124" r:id="rId25"/>
    <p:sldLayoutId id="2147484125" r:id="rId26"/>
    <p:sldLayoutId id="2147484126" r:id="rId27"/>
    <p:sldLayoutId id="2147484127" r:id="rId28"/>
    <p:sldLayoutId id="2147484128" r:id="rId29"/>
    <p:sldLayoutId id="2147484129" r:id="rId30"/>
    <p:sldLayoutId id="2147484130" r:id="rId31"/>
    <p:sldLayoutId id="2147484131" r:id="rId32"/>
    <p:sldLayoutId id="2147484132" r:id="rId33"/>
    <p:sldLayoutId id="2147484133" r:id="rId34"/>
  </p:sldLayoutIdLst>
  <p:hf hdr="0" dt="0"/>
  <p:txStyles>
    <p:titleStyle>
      <a:lvl1pPr algn="l" defTabSz="685579" rtl="0" eaLnBrk="1" latinLnBrk="0" hangingPunct="1">
        <a:lnSpc>
          <a:spcPct val="90000"/>
        </a:lnSpc>
        <a:spcBef>
          <a:spcPct val="0"/>
        </a:spcBef>
        <a:buNone/>
        <a:defRPr sz="2300" kern="1200">
          <a:solidFill>
            <a:srgbClr val="55565A"/>
          </a:solidFill>
          <a:latin typeface="+mj-lt"/>
          <a:ea typeface="+mj-ea"/>
          <a:cs typeface="+mj-cs"/>
        </a:defRPr>
      </a:lvl1pPr>
    </p:titleStyle>
    <p:bodyStyle>
      <a:lvl1pPr marL="0" indent="0" algn="l" defTabSz="685579" rtl="0" eaLnBrk="1" latinLnBrk="0" hangingPunct="1">
        <a:lnSpc>
          <a:spcPct val="95000"/>
        </a:lnSpc>
        <a:spcBef>
          <a:spcPts val="600"/>
        </a:spcBef>
        <a:spcAft>
          <a:spcPts val="450"/>
        </a:spcAft>
        <a:buFont typeface="Arial" panose="020B0604020202020204" pitchFamily="34" charset="0"/>
        <a:buChar char="​"/>
        <a:defRPr sz="1700" kern="1200">
          <a:solidFill>
            <a:schemeClr val="tx2"/>
          </a:solidFill>
          <a:latin typeface="+mn-lt"/>
          <a:ea typeface="+mn-ea"/>
          <a:cs typeface="+mn-cs"/>
        </a:defRPr>
      </a:lvl1pPr>
      <a:lvl2pPr marL="172589" indent="-172589"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2pPr>
      <a:lvl3pPr marL="171398" indent="-171398"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3pPr>
      <a:lvl4pPr marL="343976" indent="-172589" algn="l" defTabSz="685579" rtl="0" eaLnBrk="1" latinLnBrk="0" hangingPunct="1">
        <a:lnSpc>
          <a:spcPct val="95000"/>
        </a:lnSpc>
        <a:spcBef>
          <a:spcPts val="0"/>
        </a:spcBef>
        <a:spcAft>
          <a:spcPts val="450"/>
        </a:spcAft>
        <a:buFont typeface="Arial" panose="020B0604020202020204" pitchFamily="34" charset="0"/>
        <a:buChar char="−"/>
        <a:defRPr sz="1500" kern="1200">
          <a:solidFill>
            <a:schemeClr val="tx1"/>
          </a:solidFill>
          <a:latin typeface="+mn-lt"/>
          <a:ea typeface="+mn-ea"/>
          <a:cs typeface="+mn-cs"/>
        </a:defRPr>
      </a:lvl4pPr>
      <a:lvl5pPr marL="514193" indent="-171398" algn="l" defTabSz="685579"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6pPr>
      <a:lvl7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7pPr>
      <a:lvl8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8pPr>
      <a:lvl9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579" rtl="0" eaLnBrk="1" latinLnBrk="0" hangingPunct="1">
        <a:defRPr sz="1400" kern="1200">
          <a:solidFill>
            <a:schemeClr val="tx1"/>
          </a:solidFill>
          <a:latin typeface="+mn-lt"/>
          <a:ea typeface="+mn-ea"/>
          <a:cs typeface="+mn-cs"/>
        </a:defRPr>
      </a:lvl1pPr>
      <a:lvl2pPr marL="342785" algn="l" defTabSz="685579" rtl="0" eaLnBrk="1" latinLnBrk="0" hangingPunct="1">
        <a:defRPr sz="1400" kern="1200">
          <a:solidFill>
            <a:schemeClr val="tx1"/>
          </a:solidFill>
          <a:latin typeface="+mn-lt"/>
          <a:ea typeface="+mn-ea"/>
          <a:cs typeface="+mn-cs"/>
        </a:defRPr>
      </a:lvl2pPr>
      <a:lvl3pPr marL="685579" algn="l" defTabSz="685579" rtl="0" eaLnBrk="1" latinLnBrk="0" hangingPunct="1">
        <a:defRPr sz="1400" kern="1200">
          <a:solidFill>
            <a:schemeClr val="tx1"/>
          </a:solidFill>
          <a:latin typeface="+mn-lt"/>
          <a:ea typeface="+mn-ea"/>
          <a:cs typeface="+mn-cs"/>
        </a:defRPr>
      </a:lvl3pPr>
      <a:lvl4pPr marL="1028369" algn="l" defTabSz="685579" rtl="0" eaLnBrk="1" latinLnBrk="0" hangingPunct="1">
        <a:defRPr sz="1400" kern="1200">
          <a:solidFill>
            <a:schemeClr val="tx1"/>
          </a:solidFill>
          <a:latin typeface="+mn-lt"/>
          <a:ea typeface="+mn-ea"/>
          <a:cs typeface="+mn-cs"/>
        </a:defRPr>
      </a:lvl4pPr>
      <a:lvl5pPr marL="1371158" algn="l" defTabSz="685579" rtl="0" eaLnBrk="1" latinLnBrk="0" hangingPunct="1">
        <a:defRPr sz="1400" kern="1200">
          <a:solidFill>
            <a:schemeClr val="tx1"/>
          </a:solidFill>
          <a:latin typeface="+mn-lt"/>
          <a:ea typeface="+mn-ea"/>
          <a:cs typeface="+mn-cs"/>
        </a:defRPr>
      </a:lvl5pPr>
      <a:lvl6pPr marL="1713953" algn="l" defTabSz="685579" rtl="0" eaLnBrk="1" latinLnBrk="0" hangingPunct="1">
        <a:defRPr sz="1400" kern="1200">
          <a:solidFill>
            <a:schemeClr val="tx1"/>
          </a:solidFill>
          <a:latin typeface="+mn-lt"/>
          <a:ea typeface="+mn-ea"/>
          <a:cs typeface="+mn-cs"/>
        </a:defRPr>
      </a:lvl6pPr>
      <a:lvl7pPr marL="2056736" algn="l" defTabSz="685579" rtl="0" eaLnBrk="1" latinLnBrk="0" hangingPunct="1">
        <a:defRPr sz="1400" kern="1200">
          <a:solidFill>
            <a:schemeClr val="tx1"/>
          </a:solidFill>
          <a:latin typeface="+mn-lt"/>
          <a:ea typeface="+mn-ea"/>
          <a:cs typeface="+mn-cs"/>
        </a:defRPr>
      </a:lvl7pPr>
      <a:lvl8pPr marL="2399520" algn="l" defTabSz="685579" rtl="0" eaLnBrk="1" latinLnBrk="0" hangingPunct="1">
        <a:defRPr sz="1400" kern="1200">
          <a:solidFill>
            <a:schemeClr val="tx1"/>
          </a:solidFill>
          <a:latin typeface="+mn-lt"/>
          <a:ea typeface="+mn-ea"/>
          <a:cs typeface="+mn-cs"/>
        </a:defRPr>
      </a:lvl8pPr>
      <a:lvl9pPr marL="2742305" algn="l" defTabSz="685579"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l="7994" t="18631" r="7973" b="19012"/>
          <a:stretch/>
        </p:blipFill>
        <p:spPr>
          <a:xfrm>
            <a:off x="294462" y="4697526"/>
            <a:ext cx="1069318" cy="333400"/>
          </a:xfrm>
          <a:prstGeom prst="rect">
            <a:avLst/>
          </a:prstGeom>
        </p:spPr>
      </p:pic>
      <p:sp>
        <p:nvSpPr>
          <p:cNvPr id="2" name="Title Placeholder 1"/>
          <p:cNvSpPr>
            <a:spLocks noGrp="1"/>
          </p:cNvSpPr>
          <p:nvPr>
            <p:ph type="title"/>
          </p:nvPr>
        </p:nvSpPr>
        <p:spPr bwMode="gray">
          <a:xfrm>
            <a:off x="371477" y="1"/>
            <a:ext cx="8486775" cy="805544"/>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bwMode="gray">
          <a:xfrm>
            <a:off x="371477" y="1369219"/>
            <a:ext cx="8486775" cy="305582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Date Placeholder 3"/>
          <p:cNvSpPr>
            <a:spLocks noGrp="1"/>
          </p:cNvSpPr>
          <p:nvPr>
            <p:ph type="dt" sz="half" idx="2"/>
          </p:nvPr>
        </p:nvSpPr>
        <p:spPr bwMode="gray">
          <a:xfrm>
            <a:off x="285750" y="5540151"/>
            <a:ext cx="2057400" cy="273844"/>
          </a:xfrm>
          <a:prstGeom prst="rect">
            <a:avLst/>
          </a:prstGeom>
        </p:spPr>
        <p:txBody>
          <a:bodyPr vert="horz" lIns="0" tIns="0" rIns="0" bIns="0" rtlCol="0" anchor="ctr"/>
          <a:lstStyle>
            <a:lvl1pPr algn="l">
              <a:defRPr sz="900">
                <a:solidFill>
                  <a:schemeClr val="tx1">
                    <a:tint val="75000"/>
                  </a:schemeClr>
                </a:solidFill>
              </a:defRPr>
            </a:lvl1pPr>
          </a:lstStyle>
          <a:p>
            <a:pPr defTabSz="685630"/>
            <a:fld id="{915958EA-D2E5-6B40-9C49-1CF399DB248A}" type="datetime1">
              <a:rPr lang="en-US" smtClean="0">
                <a:solidFill>
                  <a:srgbClr val="55565A">
                    <a:tint val="75000"/>
                  </a:srgbClr>
                </a:solidFill>
              </a:rPr>
              <a:pPr defTabSz="685630"/>
              <a:t>6/24/2020</a:t>
            </a:fld>
            <a:endParaRPr lang="en-US">
              <a:solidFill>
                <a:srgbClr val="55565A">
                  <a:tint val="75000"/>
                </a:srgbClr>
              </a:solidFill>
            </a:endParaRPr>
          </a:p>
        </p:txBody>
      </p:sp>
      <p:sp>
        <p:nvSpPr>
          <p:cNvPr id="5"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pPr defTabSz="685630"/>
            <a:r>
              <a:rPr lang="en-US">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4865238"/>
            <a:ext cx="406854" cy="273844"/>
          </a:xfrm>
          <a:prstGeom prst="rect">
            <a:avLst/>
          </a:prstGeom>
        </p:spPr>
        <p:txBody>
          <a:bodyPr vert="horz" lIns="0" tIns="0" rIns="0" bIns="0" rtlCol="0" anchor="ctr"/>
          <a:lstStyle>
            <a:lvl1pPr algn="r">
              <a:defRPr sz="900">
                <a:solidFill>
                  <a:schemeClr val="tx1">
                    <a:tint val="75000"/>
                  </a:schemeClr>
                </a:solidFill>
              </a:defRPr>
            </a:lvl1pPr>
          </a:lstStyle>
          <a:p>
            <a:pPr defTabSz="685630"/>
            <a:fld id="{3310D8EA-3107-4873-B9AB-DD7D3E79053A}" type="slidenum">
              <a:rPr lang="en-US" smtClean="0">
                <a:solidFill>
                  <a:srgbClr val="55565A">
                    <a:tint val="75000"/>
                  </a:srgbClr>
                </a:solidFill>
              </a:rPr>
              <a:pPr defTabSz="685630"/>
              <a:t>‹#›</a:t>
            </a:fld>
            <a:endParaRPr lang="en-US">
              <a:solidFill>
                <a:srgbClr val="55565A">
                  <a:tint val="75000"/>
                </a:srgbClr>
              </a:solidFill>
            </a:endParaRPr>
          </a:p>
        </p:txBody>
      </p:sp>
      <p:cxnSp>
        <p:nvCxnSpPr>
          <p:cNvPr id="8" name="Straight Connector 7"/>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043673"/>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 id="2147484166" r:id="rId19"/>
    <p:sldLayoutId id="2147484167" r:id="rId20"/>
    <p:sldLayoutId id="2147484168" r:id="rId21"/>
    <p:sldLayoutId id="2147484169" r:id="rId22"/>
    <p:sldLayoutId id="2147484170" r:id="rId23"/>
    <p:sldLayoutId id="2147484171" r:id="rId24"/>
    <p:sldLayoutId id="2147484172" r:id="rId25"/>
    <p:sldLayoutId id="2147484173" r:id="rId26"/>
    <p:sldLayoutId id="2147484174" r:id="rId27"/>
    <p:sldLayoutId id="2147484175" r:id="rId28"/>
    <p:sldLayoutId id="2147484176" r:id="rId29"/>
    <p:sldLayoutId id="2147484177" r:id="rId30"/>
    <p:sldLayoutId id="2147484178" r:id="rId31"/>
    <p:sldLayoutId id="2147484179" r:id="rId32"/>
    <p:sldLayoutId id="2147484180" r:id="rId33"/>
    <p:sldLayoutId id="2147484181" r:id="rId34"/>
    <p:sldLayoutId id="2147484182" r:id="rId35"/>
    <p:sldLayoutId id="2147484183" r:id="rId36"/>
  </p:sldLayoutIdLst>
  <p:hf hdr="0" dt="0"/>
  <p:txStyles>
    <p:titleStyle>
      <a:lvl1pPr algn="l" defTabSz="685630" rtl="0" eaLnBrk="1" latinLnBrk="0" hangingPunct="1">
        <a:lnSpc>
          <a:spcPct val="90000"/>
        </a:lnSpc>
        <a:spcBef>
          <a:spcPct val="0"/>
        </a:spcBef>
        <a:buNone/>
        <a:defRPr sz="2300" kern="1200">
          <a:solidFill>
            <a:srgbClr val="55565A"/>
          </a:solidFill>
          <a:latin typeface="+mj-lt"/>
          <a:ea typeface="+mj-ea"/>
          <a:cs typeface="+mj-cs"/>
        </a:defRPr>
      </a:lvl1pPr>
    </p:titleStyle>
    <p:bodyStyle>
      <a:lvl1pPr marL="0" indent="0" algn="l" defTabSz="685630" rtl="0" eaLnBrk="1" latinLnBrk="0" hangingPunct="1">
        <a:lnSpc>
          <a:spcPct val="95000"/>
        </a:lnSpc>
        <a:spcBef>
          <a:spcPts val="600"/>
        </a:spcBef>
        <a:spcAft>
          <a:spcPts val="450"/>
        </a:spcAft>
        <a:buFont typeface="Arial" panose="020B0604020202020204" pitchFamily="34" charset="0"/>
        <a:buChar char="​"/>
        <a:defRPr sz="1700" kern="1200">
          <a:solidFill>
            <a:schemeClr val="tx2"/>
          </a:solidFill>
          <a:latin typeface="+mn-lt"/>
          <a:ea typeface="+mn-ea"/>
          <a:cs typeface="+mn-cs"/>
        </a:defRPr>
      </a:lvl1pPr>
      <a:lvl2pPr marL="172601" indent="-172601" algn="l" defTabSz="685630"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2pPr>
      <a:lvl3pPr marL="171410" indent="-171410" algn="l" defTabSz="685630"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3pPr>
      <a:lvl4pPr marL="344003" indent="-172601" algn="l" defTabSz="685630" rtl="0" eaLnBrk="1" latinLnBrk="0" hangingPunct="1">
        <a:lnSpc>
          <a:spcPct val="95000"/>
        </a:lnSpc>
        <a:spcBef>
          <a:spcPts val="0"/>
        </a:spcBef>
        <a:spcAft>
          <a:spcPts val="450"/>
        </a:spcAft>
        <a:buFont typeface="Arial" panose="020B0604020202020204" pitchFamily="34" charset="0"/>
        <a:buChar char="−"/>
        <a:defRPr sz="1500" kern="1200">
          <a:solidFill>
            <a:schemeClr val="tx1"/>
          </a:solidFill>
          <a:latin typeface="+mn-lt"/>
          <a:ea typeface="+mn-ea"/>
          <a:cs typeface="+mn-cs"/>
        </a:defRPr>
      </a:lvl4pPr>
      <a:lvl5pPr marL="514229" indent="-171410" algn="l" defTabSz="68563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685630" indent="-171410" algn="l" defTabSz="685630"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6pPr>
      <a:lvl7pPr marL="685630" indent="-171410" algn="l" defTabSz="685630"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7pPr>
      <a:lvl8pPr marL="685630" indent="-171410" algn="l" defTabSz="685630"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8pPr>
      <a:lvl9pPr marL="685630" indent="-171410" algn="l" defTabSz="685630"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630" rtl="0" eaLnBrk="1" latinLnBrk="0" hangingPunct="1">
        <a:defRPr sz="1400" kern="1200">
          <a:solidFill>
            <a:schemeClr val="tx1"/>
          </a:solidFill>
          <a:latin typeface="+mn-lt"/>
          <a:ea typeface="+mn-ea"/>
          <a:cs typeface="+mn-cs"/>
        </a:defRPr>
      </a:lvl1pPr>
      <a:lvl2pPr marL="342812" algn="l" defTabSz="685630" rtl="0" eaLnBrk="1" latinLnBrk="0" hangingPunct="1">
        <a:defRPr sz="1400" kern="1200">
          <a:solidFill>
            <a:schemeClr val="tx1"/>
          </a:solidFill>
          <a:latin typeface="+mn-lt"/>
          <a:ea typeface="+mn-ea"/>
          <a:cs typeface="+mn-cs"/>
        </a:defRPr>
      </a:lvl2pPr>
      <a:lvl3pPr marL="685630" algn="l" defTabSz="685630" rtl="0" eaLnBrk="1" latinLnBrk="0" hangingPunct="1">
        <a:defRPr sz="1400" kern="1200">
          <a:solidFill>
            <a:schemeClr val="tx1"/>
          </a:solidFill>
          <a:latin typeface="+mn-lt"/>
          <a:ea typeface="+mn-ea"/>
          <a:cs typeface="+mn-cs"/>
        </a:defRPr>
      </a:lvl3pPr>
      <a:lvl4pPr marL="1028445" algn="l" defTabSz="685630" rtl="0" eaLnBrk="1" latinLnBrk="0" hangingPunct="1">
        <a:defRPr sz="1400" kern="1200">
          <a:solidFill>
            <a:schemeClr val="tx1"/>
          </a:solidFill>
          <a:latin typeface="+mn-lt"/>
          <a:ea typeface="+mn-ea"/>
          <a:cs typeface="+mn-cs"/>
        </a:defRPr>
      </a:lvl4pPr>
      <a:lvl5pPr marL="1371260" algn="l" defTabSz="685630" rtl="0" eaLnBrk="1" latinLnBrk="0" hangingPunct="1">
        <a:defRPr sz="1400" kern="1200">
          <a:solidFill>
            <a:schemeClr val="tx1"/>
          </a:solidFill>
          <a:latin typeface="+mn-lt"/>
          <a:ea typeface="+mn-ea"/>
          <a:cs typeface="+mn-cs"/>
        </a:defRPr>
      </a:lvl5pPr>
      <a:lvl6pPr marL="1714079" algn="l" defTabSz="685630" rtl="0" eaLnBrk="1" latinLnBrk="0" hangingPunct="1">
        <a:defRPr sz="1400" kern="1200">
          <a:solidFill>
            <a:schemeClr val="tx1"/>
          </a:solidFill>
          <a:latin typeface="+mn-lt"/>
          <a:ea typeface="+mn-ea"/>
          <a:cs typeface="+mn-cs"/>
        </a:defRPr>
      </a:lvl6pPr>
      <a:lvl7pPr marL="2056889" algn="l" defTabSz="685630" rtl="0" eaLnBrk="1" latinLnBrk="0" hangingPunct="1">
        <a:defRPr sz="1400" kern="1200">
          <a:solidFill>
            <a:schemeClr val="tx1"/>
          </a:solidFill>
          <a:latin typeface="+mn-lt"/>
          <a:ea typeface="+mn-ea"/>
          <a:cs typeface="+mn-cs"/>
        </a:defRPr>
      </a:lvl7pPr>
      <a:lvl8pPr marL="2399700" algn="l" defTabSz="685630" rtl="0" eaLnBrk="1" latinLnBrk="0" hangingPunct="1">
        <a:defRPr sz="1400" kern="1200">
          <a:solidFill>
            <a:schemeClr val="tx1"/>
          </a:solidFill>
          <a:latin typeface="+mn-lt"/>
          <a:ea typeface="+mn-ea"/>
          <a:cs typeface="+mn-cs"/>
        </a:defRPr>
      </a:lvl8pPr>
      <a:lvl9pPr marL="2742512" algn="l" defTabSz="6856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6" cstate="print">
            <a:extLst>
              <a:ext uri="{28A0092B-C50C-407E-A947-70E740481C1C}">
                <a14:useLocalDpi xmlns:a14="http://schemas.microsoft.com/office/drawing/2010/main" val="0"/>
              </a:ext>
            </a:extLst>
          </a:blip>
          <a:srcRect l="7994" t="18631" r="7973" b="19012"/>
          <a:stretch/>
        </p:blipFill>
        <p:spPr>
          <a:xfrm>
            <a:off x="294460" y="4697525"/>
            <a:ext cx="1069318" cy="333400"/>
          </a:xfrm>
          <a:prstGeom prst="rect">
            <a:avLst/>
          </a:prstGeom>
        </p:spPr>
      </p:pic>
      <p:sp>
        <p:nvSpPr>
          <p:cNvPr id="2" name="Title Placeholder 1"/>
          <p:cNvSpPr>
            <a:spLocks noGrp="1"/>
          </p:cNvSpPr>
          <p:nvPr>
            <p:ph type="title"/>
          </p:nvPr>
        </p:nvSpPr>
        <p:spPr bwMode="gray">
          <a:xfrm>
            <a:off x="371475" y="0"/>
            <a:ext cx="8486775" cy="805544"/>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bwMode="gray">
          <a:xfrm>
            <a:off x="371475" y="1369219"/>
            <a:ext cx="8486775" cy="305582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Date Placeholder 3"/>
          <p:cNvSpPr>
            <a:spLocks noGrp="1"/>
          </p:cNvSpPr>
          <p:nvPr>
            <p:ph type="dt" sz="half" idx="2"/>
          </p:nvPr>
        </p:nvSpPr>
        <p:spPr bwMode="gray">
          <a:xfrm>
            <a:off x="285750" y="5540149"/>
            <a:ext cx="2057400" cy="273844"/>
          </a:xfrm>
          <a:prstGeom prst="rect">
            <a:avLst/>
          </a:prstGeom>
        </p:spPr>
        <p:txBody>
          <a:bodyPr vert="horz" lIns="0" tIns="0" rIns="0" bIns="0" rtlCol="0" anchor="ctr"/>
          <a:lstStyle>
            <a:lvl1pPr algn="l">
              <a:defRPr sz="900">
                <a:solidFill>
                  <a:schemeClr val="tx1">
                    <a:tint val="75000"/>
                  </a:schemeClr>
                </a:solidFill>
              </a:defRPr>
            </a:lvl1pPr>
          </a:lstStyle>
          <a:p>
            <a:fld id="{915958EA-D2E5-6B40-9C49-1CF399DB248A}" type="datetime1">
              <a:rPr lang="en-US" smtClean="0"/>
              <a:t>6/24/2020</a:t>
            </a:fld>
            <a:endParaRPr lang="en-US"/>
          </a:p>
        </p:txBody>
      </p:sp>
      <p:sp>
        <p:nvSpPr>
          <p:cNvPr id="5" name="Footer Placeholder 4"/>
          <p:cNvSpPr>
            <a:spLocks noGrp="1"/>
          </p:cNvSpPr>
          <p:nvPr>
            <p:ph type="ftr" sz="quarter" idx="3"/>
          </p:nvPr>
        </p:nvSpPr>
        <p:spPr bwMode="gray">
          <a:xfrm>
            <a:off x="3971925" y="4865237"/>
            <a:ext cx="4443412" cy="273844"/>
          </a:xfrm>
          <a:prstGeom prst="rect">
            <a:avLst/>
          </a:prstGeom>
        </p:spPr>
        <p:txBody>
          <a:bodyPr vert="horz" lIns="0" tIns="0" rIns="0" bIns="0" rtlCol="0" anchor="ctr"/>
          <a:lstStyle>
            <a:lvl1pPr algn="ctr">
              <a:defRPr sz="675">
                <a:solidFill>
                  <a:schemeClr val="tx1">
                    <a:tint val="75000"/>
                  </a:schemeClr>
                </a:solidFill>
              </a:defRPr>
            </a:lvl1pPr>
          </a:lstStyle>
          <a:p>
            <a:r>
              <a:rPr lang="en-US"/>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4865237"/>
            <a:ext cx="406854" cy="273844"/>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a:p>
        </p:txBody>
      </p:sp>
      <p:cxnSp>
        <p:nvCxnSpPr>
          <p:cNvPr id="8" name="Straight Connector 7"/>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userDrawn="1"/>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743333"/>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 id="2147484211" r:id="rId20"/>
    <p:sldLayoutId id="2147484212" r:id="rId21"/>
    <p:sldLayoutId id="2147484213" r:id="rId22"/>
    <p:sldLayoutId id="2147484214" r:id="rId23"/>
    <p:sldLayoutId id="2147484215" r:id="rId24"/>
    <p:sldLayoutId id="2147484216" r:id="rId25"/>
    <p:sldLayoutId id="2147484217" r:id="rId26"/>
    <p:sldLayoutId id="2147484218" r:id="rId27"/>
    <p:sldLayoutId id="2147484219" r:id="rId28"/>
    <p:sldLayoutId id="2147484220" r:id="rId29"/>
    <p:sldLayoutId id="2147484221" r:id="rId30"/>
    <p:sldLayoutId id="2147484222" r:id="rId31"/>
    <p:sldLayoutId id="2147484223" r:id="rId32"/>
    <p:sldLayoutId id="2147484224" r:id="rId33"/>
    <p:sldLayoutId id="2147484225" r:id="rId34"/>
  </p:sldLayoutIdLst>
  <p:hf hdr="0" dt="0"/>
  <p:txStyles>
    <p:titleStyle>
      <a:lvl1pPr algn="l" defTabSz="685800" rtl="0" eaLnBrk="1" latinLnBrk="0" hangingPunct="1">
        <a:lnSpc>
          <a:spcPct val="90000"/>
        </a:lnSpc>
        <a:spcBef>
          <a:spcPct val="0"/>
        </a:spcBef>
        <a:buNone/>
        <a:defRPr sz="225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600"/>
        </a:spcBef>
        <a:spcAft>
          <a:spcPts val="450"/>
        </a:spcAft>
        <a:buFont typeface="Arial" panose="020B0604020202020204" pitchFamily="34" charset="0"/>
        <a:buChar char="​"/>
        <a:defRPr sz="1650" kern="1200">
          <a:solidFill>
            <a:schemeClr val="tx2"/>
          </a:solidFill>
          <a:latin typeface="+mn-lt"/>
          <a:ea typeface="+mn-ea"/>
          <a:cs typeface="+mn-cs"/>
        </a:defRPr>
      </a:lvl1pPr>
      <a:lvl2pPr marL="172641" indent="-172641"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50" kern="1200">
          <a:solidFill>
            <a:schemeClr val="tx1"/>
          </a:solidFill>
          <a:latin typeface="+mn-lt"/>
          <a:ea typeface="+mn-ea"/>
          <a:cs typeface="+mn-cs"/>
        </a:defRPr>
      </a:lvl2pPr>
      <a:lvl3pPr marL="171450" indent="-17145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50" kern="1200">
          <a:solidFill>
            <a:schemeClr val="tx1"/>
          </a:solidFill>
          <a:latin typeface="+mn-lt"/>
          <a:ea typeface="+mn-ea"/>
          <a:cs typeface="+mn-cs"/>
        </a:defRPr>
      </a:lvl3pPr>
      <a:lvl4pPr marL="344091" indent="-172641" algn="l" defTabSz="685800" rtl="0" eaLnBrk="1" latinLnBrk="0" hangingPunct="1">
        <a:lnSpc>
          <a:spcPct val="95000"/>
        </a:lnSpc>
        <a:spcBef>
          <a:spcPts val="0"/>
        </a:spcBef>
        <a:spcAft>
          <a:spcPts val="450"/>
        </a:spcAft>
        <a:buFont typeface="Arial" panose="020B0604020202020204" pitchFamily="34" charset="0"/>
        <a:buChar char="−"/>
        <a:defRPr sz="1500" kern="1200">
          <a:solidFill>
            <a:schemeClr val="tx1"/>
          </a:solidFill>
          <a:latin typeface="+mn-lt"/>
          <a:ea typeface="+mn-ea"/>
          <a:cs typeface="+mn-cs"/>
        </a:defRPr>
      </a:lvl4pPr>
      <a:lvl5pPr marL="514350" indent="-171450" algn="l" defTabSz="685800" rtl="0" eaLnBrk="1" latinLnBrk="0" hangingPunct="1">
        <a:lnSpc>
          <a:spcPct val="95000"/>
        </a:lnSpc>
        <a:spcBef>
          <a:spcPts val="0"/>
        </a:spcBef>
        <a:spcAft>
          <a:spcPts val="450"/>
        </a:spcAft>
        <a:buFont typeface="Arial" panose="020B0604020202020204" pitchFamily="34" charset="0"/>
        <a:buChar char="•"/>
        <a:defRPr sz="1350" kern="1200">
          <a:solidFill>
            <a:schemeClr val="tx1"/>
          </a:solidFill>
          <a:latin typeface="+mn-lt"/>
          <a:ea typeface="+mn-ea"/>
          <a:cs typeface="+mn-cs"/>
        </a:defRPr>
      </a:lvl5pPr>
      <a:lvl6pPr marL="685800" indent="-171450" algn="l" defTabSz="685800"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6pPr>
      <a:lvl7pPr marL="685800" indent="-171450" algn="l" defTabSz="685800"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7pPr>
      <a:lvl8pPr marL="685800" indent="-171450" algn="l" defTabSz="685800"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8pPr>
      <a:lvl9pPr marL="685800" indent="-171450" algn="l" defTabSz="685800"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p15:clr>
            <a:srgbClr val="FDE53C"/>
          </p15:clr>
        </p15:guide>
        <p15:guide id="73" orient="horz" pos="3720">
          <p15:clr>
            <a:srgbClr val="F26B43"/>
          </p15:clr>
        </p15:guide>
        <p15:guide id="74">
          <p15:clr>
            <a:srgbClr val="F26B43"/>
          </p15:clr>
        </p15:guide>
        <p15:guide id="75" pos="7440">
          <p15:clr>
            <a:srgbClr val="F26B43"/>
          </p15:clr>
        </p15:guide>
        <p15:guide id="76" pos="264">
          <p15:clr>
            <a:srgbClr val="F26B43"/>
          </p15:clr>
        </p15:guide>
        <p15:guide id="77" orient="horz" pos="4080">
          <p15:clr>
            <a:srgbClr val="F26B43"/>
          </p15:clr>
        </p15:guide>
        <p15:guide id="78" pos="312">
          <p15:clr>
            <a:srgbClr val="F26B43"/>
          </p15:clr>
        </p15:guide>
        <p15:guide id="79" orient="horz" pos="240">
          <p15:clr>
            <a:srgbClr val="F26B43"/>
          </p15:clr>
        </p15:guide>
        <p15:guide id="80" orient="horz" pos="360">
          <p15:clr>
            <a:srgbClr val="F26B43"/>
          </p15:clr>
        </p15:guide>
        <p15:guide id="81" orient="horz" pos="696">
          <p15:clr>
            <a:srgbClr val="F26B43"/>
          </p15:clr>
        </p15:guide>
        <p15:guide id="82" orient="horz" pos="2472">
          <p15:clr>
            <a:srgbClr val="F26B43"/>
          </p15:clr>
        </p15:guide>
        <p15:guide id="83" orient="horz" pos="4224">
          <p15:clr>
            <a:srgbClr val="F26B43"/>
          </p15:clr>
        </p15:guide>
        <p15:guide id="84" pos="7392">
          <p15:clr>
            <a:srgbClr val="F26B43"/>
          </p15:clr>
        </p15:guide>
        <p15:guide id="85" pos="3864">
          <p15:clr>
            <a:srgbClr val="FDE53C"/>
          </p15:clr>
        </p15:guide>
        <p15:guide id="86" pos="2688">
          <p15:clr>
            <a:srgbClr val="F26B43"/>
          </p15:clr>
        </p15:guide>
        <p15:guide id="87" pos="4992">
          <p15:clr>
            <a:srgbClr val="F26B43"/>
          </p15:clr>
        </p15:guide>
        <p15:guide id="88" pos="2640">
          <p15:clr>
            <a:srgbClr val="F26B43"/>
          </p15:clr>
        </p15:guide>
        <p15:guide id="89" pos="5040">
          <p15:clr>
            <a:srgbClr val="F26B43"/>
          </p15:clr>
        </p15:guide>
        <p15:guide id="90" orient="horz" pos="2424">
          <p15:clr>
            <a:srgbClr val="F26B43"/>
          </p15:clr>
        </p15:guide>
        <p15:guide id="91" orient="horz" pos="1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9.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0.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0.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egrc.uhg.com/apps/ArcherApp/Home.aspx?workspaceId=-1&amp;requestUrl=..%2fGenericContent%2fRecord.aspx%3fid%3d15542311%26moduleId%3d66#redirect" TargetMode="External"/><Relationship Id="rId1" Type="http://schemas.openxmlformats.org/officeDocument/2006/relationships/slideLayout" Target="../slideLayouts/slideLayout210.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10.xml"/></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tiff"/><Relationship Id="rId2" Type="http://schemas.openxmlformats.org/officeDocument/2006/relationships/image" Target="../media/image43.png"/><Relationship Id="rId1" Type="http://schemas.openxmlformats.org/officeDocument/2006/relationships/slideLayout" Target="../slideLayouts/slideLayout210.xml"/><Relationship Id="rId6" Type="http://schemas.openxmlformats.org/officeDocument/2006/relationships/image" Target="../media/image47.tiff"/><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hyperlink" Target="https://cloud.optum.com/" TargetMode="External"/><Relationship Id="rId2" Type="http://schemas.openxmlformats.org/officeDocument/2006/relationships/image" Target="../media/image51.png"/><Relationship Id="rId1" Type="http://schemas.openxmlformats.org/officeDocument/2006/relationships/slideLayout" Target="../slideLayouts/slideLayout210.xml"/></Relationships>
</file>

<file path=ppt/slides/_rels/slide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xml"/><Relationship Id="rId1" Type="http://schemas.openxmlformats.org/officeDocument/2006/relationships/slideLayout" Target="../slideLayouts/slideLayout210.xml"/><Relationship Id="rId5" Type="http://schemas.openxmlformats.org/officeDocument/2006/relationships/image" Target="../media/image30.png"/><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10.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10.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0.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0.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10.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10.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C83AC7-7C28-1845-B563-FD9566577685}"/>
              </a:ext>
            </a:extLst>
          </p:cNvPr>
          <p:cNvSpPr>
            <a:spLocks noGrp="1"/>
          </p:cNvSpPr>
          <p:nvPr>
            <p:ph type="title"/>
          </p:nvPr>
        </p:nvSpPr>
        <p:spPr>
          <a:xfrm>
            <a:off x="385762" y="1586285"/>
            <a:ext cx="5383666" cy="1596628"/>
          </a:xfrm>
        </p:spPr>
        <p:txBody>
          <a:bodyPr/>
          <a:lstStyle/>
          <a:p>
            <a:r>
              <a:rPr lang="en-US" b="1"/>
              <a:t>Public Cloud</a:t>
            </a:r>
            <a:br>
              <a:rPr lang="en-US"/>
            </a:br>
            <a:r>
              <a:rPr lang="en-US" sz="2800"/>
              <a:t>Health Care Cloud</a:t>
            </a:r>
            <a:br>
              <a:rPr lang="en-US" sz="2800"/>
            </a:br>
            <a:r>
              <a:rPr lang="en-US" sz="2800"/>
              <a:t>    for Acquired Entities</a:t>
            </a:r>
            <a:br>
              <a:rPr lang="en-US" sz="2800"/>
            </a:br>
            <a:br>
              <a:rPr lang="en-US" sz="2800"/>
            </a:br>
            <a:r>
              <a:rPr lang="en-US" sz="2000"/>
              <a:t>Platform Engineering &amp; Practices</a:t>
            </a:r>
          </a:p>
        </p:txBody>
      </p:sp>
      <p:sp>
        <p:nvSpPr>
          <p:cNvPr id="5" name="Slide Number Placeholder 4">
            <a:extLst>
              <a:ext uri="{FF2B5EF4-FFF2-40B4-BE49-F238E27FC236}">
                <a16:creationId xmlns:a16="http://schemas.microsoft.com/office/drawing/2014/main" id="{93BAA57D-BBF9-B745-B093-8214D4D7D09C}"/>
              </a:ext>
            </a:extLst>
          </p:cNvPr>
          <p:cNvSpPr>
            <a:spLocks noGrp="1"/>
          </p:cNvSpPr>
          <p:nvPr>
            <p:ph type="sldNum" sz="quarter" idx="4294967295"/>
          </p:nvPr>
        </p:nvSpPr>
        <p:spPr>
          <a:xfrm>
            <a:off x="8736807" y="4864894"/>
            <a:ext cx="407194" cy="273844"/>
          </a:xfrm>
        </p:spPr>
        <p:txBody>
          <a:bodyPr/>
          <a:lstStyle/>
          <a:p>
            <a:pPr defTabSz="685800"/>
            <a:fld id="{3310D8EA-3107-4873-B9AB-DD7D3E79053A}" type="slidenum">
              <a:rPr lang="en-US">
                <a:solidFill>
                  <a:srgbClr val="55565A">
                    <a:tint val="75000"/>
                  </a:srgbClr>
                </a:solidFill>
                <a:latin typeface="Arial" panose="020B0604020202020204"/>
              </a:rPr>
              <a:pPr defTabSz="685800"/>
              <a:t>1</a:t>
            </a:fld>
            <a:endParaRPr lang="en-US">
              <a:solidFill>
                <a:srgbClr val="55565A">
                  <a:tint val="75000"/>
                </a:srgbClr>
              </a:solidFill>
              <a:latin typeface="Arial" panose="020B0604020202020204"/>
            </a:endParaRPr>
          </a:p>
        </p:txBody>
      </p:sp>
      <p:pic>
        <p:nvPicPr>
          <p:cNvPr id="6" name="Picture 5">
            <a:extLst>
              <a:ext uri="{FF2B5EF4-FFF2-40B4-BE49-F238E27FC236}">
                <a16:creationId xmlns:a16="http://schemas.microsoft.com/office/drawing/2014/main" id="{3B20320C-7DA2-1742-B1D3-97BA3F785037}"/>
              </a:ext>
            </a:extLst>
          </p:cNvPr>
          <p:cNvPicPr>
            <a:picLocks noChangeAspect="1"/>
          </p:cNvPicPr>
          <p:nvPr/>
        </p:nvPicPr>
        <p:blipFill>
          <a:blip r:embed="rId2"/>
          <a:stretch>
            <a:fillRect/>
          </a:stretch>
        </p:blipFill>
        <p:spPr>
          <a:xfrm>
            <a:off x="6142659" y="1869621"/>
            <a:ext cx="2903369" cy="1210807"/>
          </a:xfrm>
          <a:prstGeom prst="rect">
            <a:avLst/>
          </a:prstGeom>
        </p:spPr>
      </p:pic>
    </p:spTree>
    <p:extLst>
      <p:ext uri="{BB962C8B-B14F-4D97-AF65-F5344CB8AC3E}">
        <p14:creationId xmlns:p14="http://schemas.microsoft.com/office/powerpoint/2010/main" val="2815487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EFB1BD-15F7-43CE-9577-9E2B88A1D7F8}"/>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10</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12735025-6778-4ACC-9674-BDE233729160}"/>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Title 1">
            <a:extLst>
              <a:ext uri="{FF2B5EF4-FFF2-40B4-BE49-F238E27FC236}">
                <a16:creationId xmlns:a16="http://schemas.microsoft.com/office/drawing/2014/main" id="{79B00016-D8E3-4928-B8F1-72A218DED1B8}"/>
              </a:ext>
            </a:extLst>
          </p:cNvPr>
          <p:cNvSpPr txBox="1">
            <a:spLocks/>
          </p:cNvSpPr>
          <p:nvPr/>
        </p:nvSpPr>
        <p:spPr bwMode="gray">
          <a:xfrm>
            <a:off x="452645" y="297989"/>
            <a:ext cx="8486775" cy="48906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400" b="1"/>
              <a:t>Public Cloud </a:t>
            </a:r>
            <a:r>
              <a:rPr lang="en-US" sz="1800" b="1"/>
              <a:t>|       </a:t>
            </a:r>
            <a:r>
              <a:rPr lang="en-US" sz="1800" b="1">
                <a:solidFill>
                  <a:srgbClr val="E87722"/>
                </a:solidFill>
              </a:rPr>
              <a:t>Access &amp; Permissions</a:t>
            </a:r>
            <a:endParaRPr lang="en-US" sz="1800" b="1">
              <a:solidFill>
                <a:srgbClr val="E87722"/>
              </a:solidFill>
              <a:cs typeface="Arial"/>
            </a:endParaRPr>
          </a:p>
        </p:txBody>
      </p:sp>
      <p:sp>
        <p:nvSpPr>
          <p:cNvPr id="8" name="Text Placeholder 3">
            <a:extLst>
              <a:ext uri="{FF2B5EF4-FFF2-40B4-BE49-F238E27FC236}">
                <a16:creationId xmlns:a16="http://schemas.microsoft.com/office/drawing/2014/main" id="{B690E09F-2455-4A41-99ED-466E9843F20B}"/>
              </a:ext>
            </a:extLst>
          </p:cNvPr>
          <p:cNvSpPr>
            <a:spLocks noGrp="1"/>
          </p:cNvSpPr>
          <p:nvPr/>
        </p:nvSpPr>
        <p:spPr>
          <a:xfrm>
            <a:off x="384313" y="981614"/>
            <a:ext cx="3827390" cy="1381828"/>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t>Console Access</a:t>
            </a:r>
            <a:endParaRPr lang="en-US" sz="1800">
              <a:cs typeface="Arial"/>
            </a:endParaRPr>
          </a:p>
          <a:p>
            <a:pPr marL="285750" indent="-285750">
              <a:lnSpc>
                <a:spcPct val="100000"/>
              </a:lnSpc>
              <a:spcBef>
                <a:spcPts val="0"/>
              </a:spcBef>
              <a:spcAft>
                <a:spcPts val="0"/>
              </a:spcAft>
              <a:buChar char="•"/>
            </a:pPr>
            <a:r>
              <a:rPr lang="en-US" sz="1600">
                <a:solidFill>
                  <a:schemeClr val="tx1"/>
                </a:solidFill>
              </a:rPr>
              <a:t>Permitted through federated identity or synced identity</a:t>
            </a:r>
            <a:endParaRPr lang="en-US" sz="1600">
              <a:solidFill>
                <a:schemeClr val="tx1"/>
              </a:solidFill>
              <a:cs typeface="Arial" panose="020B0604020202020204"/>
            </a:endParaRPr>
          </a:p>
          <a:p>
            <a:pPr marL="285750" indent="-285750">
              <a:lnSpc>
                <a:spcPct val="100000"/>
              </a:lnSpc>
              <a:spcBef>
                <a:spcPts val="0"/>
              </a:spcBef>
              <a:spcAft>
                <a:spcPts val="0"/>
              </a:spcAft>
              <a:buChar char="•"/>
            </a:pPr>
            <a:r>
              <a:rPr lang="en-US" sz="1600">
                <a:solidFill>
                  <a:schemeClr val="tx1"/>
                </a:solidFill>
              </a:rPr>
              <a:t>No Cloud native users with Console access</a:t>
            </a:r>
            <a:endParaRPr lang="en-US" sz="1600">
              <a:solidFill>
                <a:schemeClr val="tx1"/>
              </a:solidFill>
              <a:cs typeface="Arial"/>
            </a:endParaRPr>
          </a:p>
          <a:p>
            <a:pPr>
              <a:lnSpc>
                <a:spcPct val="100000"/>
              </a:lnSpc>
              <a:spcBef>
                <a:spcPts val="0"/>
              </a:spcBef>
              <a:spcAft>
                <a:spcPts val="0"/>
              </a:spcAft>
            </a:pPr>
            <a:endParaRPr lang="en-US" sz="1800"/>
          </a:p>
        </p:txBody>
      </p:sp>
      <p:sp>
        <p:nvSpPr>
          <p:cNvPr id="7" name="Text Placeholder 3">
            <a:extLst>
              <a:ext uri="{FF2B5EF4-FFF2-40B4-BE49-F238E27FC236}">
                <a16:creationId xmlns:a16="http://schemas.microsoft.com/office/drawing/2014/main" id="{938D3461-E587-4524-884E-D75615D16693}"/>
              </a:ext>
            </a:extLst>
          </p:cNvPr>
          <p:cNvSpPr>
            <a:spLocks noGrp="1"/>
          </p:cNvSpPr>
          <p:nvPr/>
        </p:nvSpPr>
        <p:spPr>
          <a:xfrm>
            <a:off x="4409659" y="980463"/>
            <a:ext cx="4038596" cy="1381828"/>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t>Custom Roles and Permissions </a:t>
            </a:r>
            <a:endParaRPr lang="en-US" sz="1800">
              <a:cs typeface="Arial"/>
            </a:endParaRPr>
          </a:p>
          <a:p>
            <a:pPr marL="285750" indent="-285750">
              <a:lnSpc>
                <a:spcPct val="100000"/>
              </a:lnSpc>
              <a:spcBef>
                <a:spcPts val="0"/>
              </a:spcBef>
              <a:spcAft>
                <a:spcPts val="0"/>
              </a:spcAft>
              <a:buChar char="•"/>
            </a:pPr>
            <a:r>
              <a:rPr lang="en-US" sz="1600">
                <a:solidFill>
                  <a:schemeClr val="tx1"/>
                </a:solidFill>
              </a:rPr>
              <a:t>Custom roles/groups are easy to configure within the federation and sync services</a:t>
            </a:r>
            <a:endParaRPr lang="en-US" sz="1600">
              <a:solidFill>
                <a:schemeClr val="tx1"/>
              </a:solidFill>
              <a:cs typeface="Arial" panose="020B0604020202020204"/>
            </a:endParaRPr>
          </a:p>
          <a:p>
            <a:pPr marL="285750" indent="-285750">
              <a:lnSpc>
                <a:spcPct val="100000"/>
              </a:lnSpc>
              <a:spcBef>
                <a:spcPts val="0"/>
              </a:spcBef>
              <a:spcAft>
                <a:spcPts val="0"/>
              </a:spcAft>
              <a:buChar char="•"/>
            </a:pPr>
            <a:r>
              <a:rPr lang="en-US" sz="1600">
                <a:solidFill>
                  <a:schemeClr val="tx1"/>
                </a:solidFill>
                <a:cs typeface="Arial" panose="020B0604020202020204"/>
              </a:rPr>
              <a:t>Permissions for the custom roles/groups are configured by individuals with the Admin/Owner role. </a:t>
            </a:r>
            <a:endParaRPr lang="en-US" sz="1600">
              <a:solidFill>
                <a:schemeClr val="tx1"/>
              </a:solidFill>
            </a:endParaRPr>
          </a:p>
          <a:p>
            <a:pPr marL="285750" indent="-285750">
              <a:lnSpc>
                <a:spcPct val="100000"/>
              </a:lnSpc>
              <a:spcBef>
                <a:spcPts val="0"/>
              </a:spcBef>
              <a:spcAft>
                <a:spcPts val="0"/>
              </a:spcAft>
              <a:buChar char="•"/>
            </a:pPr>
            <a:r>
              <a:rPr lang="en-US" sz="1600">
                <a:solidFill>
                  <a:schemeClr val="tx1"/>
                </a:solidFill>
              </a:rPr>
              <a:t>Self service </a:t>
            </a:r>
            <a:endParaRPr lang="en-US" sz="900">
              <a:solidFill>
                <a:schemeClr val="tx1"/>
              </a:solidFill>
              <a:cs typeface="Arial"/>
            </a:endParaRPr>
          </a:p>
        </p:txBody>
      </p:sp>
      <p:sp>
        <p:nvSpPr>
          <p:cNvPr id="9" name="Text Placeholder 3">
            <a:extLst>
              <a:ext uri="{FF2B5EF4-FFF2-40B4-BE49-F238E27FC236}">
                <a16:creationId xmlns:a16="http://schemas.microsoft.com/office/drawing/2014/main" id="{31C36C1E-F2D4-4132-A5BC-B0F7E7A5AAB9}"/>
              </a:ext>
            </a:extLst>
          </p:cNvPr>
          <p:cNvSpPr>
            <a:spLocks noGrp="1"/>
          </p:cNvSpPr>
          <p:nvPr/>
        </p:nvSpPr>
        <p:spPr>
          <a:xfrm>
            <a:off x="4409661" y="3075043"/>
            <a:ext cx="4038596" cy="971839"/>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t>Access Keys / Service Principals</a:t>
            </a:r>
            <a:endParaRPr lang="en-US" sz="1600">
              <a:solidFill>
                <a:srgbClr val="55565A"/>
              </a:solidFill>
            </a:endParaRPr>
          </a:p>
          <a:p>
            <a:pPr marL="285750" indent="-285750">
              <a:lnSpc>
                <a:spcPct val="100000"/>
              </a:lnSpc>
              <a:spcBef>
                <a:spcPts val="0"/>
              </a:spcBef>
              <a:spcAft>
                <a:spcPts val="0"/>
              </a:spcAft>
              <a:buChar char="•"/>
            </a:pPr>
            <a:r>
              <a:rPr lang="en-US" sz="1600">
                <a:solidFill>
                  <a:schemeClr val="tx1"/>
                </a:solidFill>
              </a:rPr>
              <a:t>Permitted</a:t>
            </a:r>
            <a:endParaRPr lang="en-US" sz="1600">
              <a:solidFill>
                <a:schemeClr val="tx1"/>
              </a:solidFill>
              <a:cs typeface="Arial"/>
            </a:endParaRPr>
          </a:p>
          <a:p>
            <a:pPr marL="402590" lvl="2" indent="-164465">
              <a:lnSpc>
                <a:spcPct val="100000"/>
              </a:lnSpc>
              <a:spcAft>
                <a:spcPts val="0"/>
              </a:spcAft>
            </a:pPr>
            <a:r>
              <a:rPr lang="en-US" sz="900">
                <a:cs typeface="Arial"/>
              </a:rPr>
              <a:t>Keys rotated every 90 days. </a:t>
            </a:r>
          </a:p>
          <a:p>
            <a:pPr marL="285750" indent="-285750">
              <a:lnSpc>
                <a:spcPct val="100000"/>
              </a:lnSpc>
              <a:spcBef>
                <a:spcPts val="0"/>
              </a:spcBef>
              <a:spcAft>
                <a:spcPts val="0"/>
              </a:spcAft>
              <a:buChar char="•"/>
            </a:pPr>
            <a:endParaRPr lang="en-US" sz="1800">
              <a:cs typeface="Arial" panose="020B0604020202020204"/>
            </a:endParaRPr>
          </a:p>
        </p:txBody>
      </p:sp>
      <p:sp>
        <p:nvSpPr>
          <p:cNvPr id="10" name="Text Placeholder 3">
            <a:extLst>
              <a:ext uri="{FF2B5EF4-FFF2-40B4-BE49-F238E27FC236}">
                <a16:creationId xmlns:a16="http://schemas.microsoft.com/office/drawing/2014/main" id="{617E0993-D877-41A7-9380-42F53F92A61A}"/>
              </a:ext>
            </a:extLst>
          </p:cNvPr>
          <p:cNvSpPr>
            <a:spLocks noGrp="1"/>
          </p:cNvSpPr>
          <p:nvPr/>
        </p:nvSpPr>
        <p:spPr>
          <a:xfrm>
            <a:off x="452645" y="3236555"/>
            <a:ext cx="3808754" cy="1412888"/>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t>Permissions</a:t>
            </a:r>
            <a:endParaRPr lang="en-US" sz="1800">
              <a:cs typeface="Arial"/>
            </a:endParaRPr>
          </a:p>
          <a:p>
            <a:pPr marL="285750" indent="-285750">
              <a:lnSpc>
                <a:spcPct val="100000"/>
              </a:lnSpc>
              <a:spcBef>
                <a:spcPts val="0"/>
              </a:spcBef>
              <a:spcAft>
                <a:spcPts val="0"/>
              </a:spcAft>
              <a:buChar char="•"/>
            </a:pPr>
            <a:r>
              <a:rPr lang="en-US" sz="1600">
                <a:solidFill>
                  <a:schemeClr val="tx1"/>
                </a:solidFill>
              </a:rPr>
              <a:t>Admin and Owner permissions remain</a:t>
            </a:r>
            <a:endParaRPr lang="en-US" sz="1600">
              <a:solidFill>
                <a:schemeClr val="tx1"/>
              </a:solidFill>
              <a:cs typeface="Arial" panose="020B0604020202020204"/>
            </a:endParaRPr>
          </a:p>
          <a:p>
            <a:pPr marL="285750" indent="-285750">
              <a:lnSpc>
                <a:spcPct val="100000"/>
              </a:lnSpc>
              <a:spcBef>
                <a:spcPts val="0"/>
              </a:spcBef>
              <a:spcAft>
                <a:spcPts val="0"/>
              </a:spcAft>
              <a:buChar char="•"/>
            </a:pPr>
            <a:r>
              <a:rPr lang="en-US" sz="1600">
                <a:solidFill>
                  <a:schemeClr val="tx1"/>
                </a:solidFill>
              </a:rPr>
              <a:t>Root user / Global Admin access retained by Public HCC &amp; IAM team. </a:t>
            </a:r>
            <a:endParaRPr lang="en-US" sz="1600">
              <a:solidFill>
                <a:schemeClr val="tx1"/>
              </a:solidFill>
              <a:cs typeface="Arial"/>
            </a:endParaRPr>
          </a:p>
        </p:txBody>
      </p:sp>
      <p:sp>
        <p:nvSpPr>
          <p:cNvPr id="11" name="Text Placeholder 3">
            <a:extLst>
              <a:ext uri="{FF2B5EF4-FFF2-40B4-BE49-F238E27FC236}">
                <a16:creationId xmlns:a16="http://schemas.microsoft.com/office/drawing/2014/main" id="{02F3422B-4825-4334-9E96-451D82FB4A27}"/>
              </a:ext>
            </a:extLst>
          </p:cNvPr>
          <p:cNvSpPr>
            <a:spLocks noGrp="1"/>
          </p:cNvSpPr>
          <p:nvPr/>
        </p:nvSpPr>
        <p:spPr>
          <a:xfrm>
            <a:off x="384313" y="2360668"/>
            <a:ext cx="3877085" cy="1046383"/>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t>Command line, CLI, </a:t>
            </a:r>
            <a:r>
              <a:rPr lang="en-US" sz="1800" err="1"/>
              <a:t>Powershell</a:t>
            </a:r>
            <a:r>
              <a:rPr lang="en-US" sz="1800"/>
              <a:t>, </a:t>
            </a:r>
            <a:r>
              <a:rPr lang="en-US" sz="1800" err="1"/>
              <a:t>etc</a:t>
            </a:r>
            <a:r>
              <a:rPr lang="en-US" sz="1800"/>
              <a:t> </a:t>
            </a:r>
            <a:endParaRPr lang="en-US" sz="1800">
              <a:cs typeface="Arial"/>
            </a:endParaRPr>
          </a:p>
          <a:p>
            <a:pPr marL="285750" indent="-285750">
              <a:lnSpc>
                <a:spcPct val="100000"/>
              </a:lnSpc>
              <a:spcBef>
                <a:spcPts val="0"/>
              </a:spcBef>
              <a:spcAft>
                <a:spcPts val="0"/>
              </a:spcAft>
              <a:buChar char="•"/>
            </a:pPr>
            <a:r>
              <a:rPr lang="en-US" sz="1600">
                <a:solidFill>
                  <a:schemeClr val="tx1"/>
                </a:solidFill>
              </a:rPr>
              <a:t>Permitted through federated identity or synced identity</a:t>
            </a:r>
            <a:endParaRPr lang="en-US" sz="1600">
              <a:solidFill>
                <a:schemeClr val="tx1"/>
              </a:solidFill>
              <a:cs typeface="Arial" panose="020B0604020202020204"/>
            </a:endParaRPr>
          </a:p>
          <a:p>
            <a:pPr>
              <a:lnSpc>
                <a:spcPct val="100000"/>
              </a:lnSpc>
              <a:spcBef>
                <a:spcPts val="0"/>
              </a:spcBef>
              <a:spcAft>
                <a:spcPts val="0"/>
              </a:spcAft>
            </a:pPr>
            <a:endParaRPr lang="en-US" sz="1600">
              <a:solidFill>
                <a:schemeClr val="tx1"/>
              </a:solidFill>
              <a:cs typeface="Arial" panose="020B0604020202020204"/>
            </a:endParaRPr>
          </a:p>
          <a:p>
            <a:pPr>
              <a:lnSpc>
                <a:spcPct val="100000"/>
              </a:lnSpc>
              <a:spcBef>
                <a:spcPts val="0"/>
              </a:spcBef>
              <a:spcAft>
                <a:spcPts val="0"/>
              </a:spcAft>
            </a:pPr>
            <a:endParaRPr lang="en-US" sz="1800"/>
          </a:p>
        </p:txBody>
      </p:sp>
      <p:pic>
        <p:nvPicPr>
          <p:cNvPr id="5" name="Picture 4">
            <a:extLst>
              <a:ext uri="{FF2B5EF4-FFF2-40B4-BE49-F238E27FC236}">
                <a16:creationId xmlns:a16="http://schemas.microsoft.com/office/drawing/2014/main" id="{11B20C19-547A-8946-B672-332D859171BB}"/>
              </a:ext>
            </a:extLst>
          </p:cNvPr>
          <p:cNvPicPr>
            <a:picLocks noChangeAspect="1"/>
          </p:cNvPicPr>
          <p:nvPr/>
        </p:nvPicPr>
        <p:blipFill>
          <a:blip r:embed="rId2"/>
          <a:stretch>
            <a:fillRect/>
          </a:stretch>
        </p:blipFill>
        <p:spPr>
          <a:xfrm>
            <a:off x="2476499" y="403627"/>
            <a:ext cx="384628" cy="362191"/>
          </a:xfrm>
          <a:prstGeom prst="rect">
            <a:avLst/>
          </a:prstGeom>
        </p:spPr>
      </p:pic>
      <p:sp>
        <p:nvSpPr>
          <p:cNvPr id="12" name="Text Placeholder 3">
            <a:extLst>
              <a:ext uri="{FF2B5EF4-FFF2-40B4-BE49-F238E27FC236}">
                <a16:creationId xmlns:a16="http://schemas.microsoft.com/office/drawing/2014/main" id="{BFBFC4F9-0B91-EB41-B5A7-3AFED5992B0D}"/>
              </a:ext>
            </a:extLst>
          </p:cNvPr>
          <p:cNvSpPr>
            <a:spLocks noGrp="1"/>
          </p:cNvSpPr>
          <p:nvPr/>
        </p:nvSpPr>
        <p:spPr>
          <a:xfrm>
            <a:off x="4409659" y="3893399"/>
            <a:ext cx="4038596" cy="971839"/>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t>Identity Synchronization</a:t>
            </a:r>
            <a:endParaRPr lang="en-US" sz="1600">
              <a:solidFill>
                <a:srgbClr val="55565A"/>
              </a:solidFill>
            </a:endParaRPr>
          </a:p>
          <a:p>
            <a:pPr marL="285750" indent="-285750">
              <a:lnSpc>
                <a:spcPct val="100000"/>
              </a:lnSpc>
              <a:spcBef>
                <a:spcPts val="0"/>
              </a:spcBef>
              <a:spcAft>
                <a:spcPts val="0"/>
              </a:spcAft>
              <a:buChar char="•"/>
            </a:pPr>
            <a:r>
              <a:rPr lang="en-US" sz="1600">
                <a:solidFill>
                  <a:schemeClr val="tx1"/>
                </a:solidFill>
              </a:rPr>
              <a:t>AWS: MSID</a:t>
            </a:r>
          </a:p>
          <a:p>
            <a:pPr marL="285750" indent="-285750">
              <a:lnSpc>
                <a:spcPct val="100000"/>
              </a:lnSpc>
              <a:spcBef>
                <a:spcPts val="0"/>
              </a:spcBef>
              <a:spcAft>
                <a:spcPts val="0"/>
              </a:spcAft>
              <a:buChar char="•"/>
            </a:pPr>
            <a:r>
              <a:rPr lang="en-US" sz="1600">
                <a:solidFill>
                  <a:schemeClr val="tx1"/>
                </a:solidFill>
              </a:rPr>
              <a:t>Azure &amp; GCP: ENTID </a:t>
            </a:r>
            <a:endParaRPr lang="en-US" sz="1600">
              <a:solidFill>
                <a:schemeClr val="tx1"/>
              </a:solidFill>
              <a:cs typeface="Arial"/>
            </a:endParaRPr>
          </a:p>
          <a:p>
            <a:pPr marL="285750" indent="-285750">
              <a:lnSpc>
                <a:spcPct val="100000"/>
              </a:lnSpc>
              <a:spcBef>
                <a:spcPts val="0"/>
              </a:spcBef>
              <a:spcAft>
                <a:spcPts val="0"/>
              </a:spcAft>
              <a:buChar char="•"/>
            </a:pPr>
            <a:endParaRPr lang="en-US" sz="1800">
              <a:cs typeface="Arial" panose="020B0604020202020204"/>
            </a:endParaRPr>
          </a:p>
        </p:txBody>
      </p:sp>
    </p:spTree>
    <p:extLst>
      <p:ext uri="{BB962C8B-B14F-4D97-AF65-F5344CB8AC3E}">
        <p14:creationId xmlns:p14="http://schemas.microsoft.com/office/powerpoint/2010/main" val="983320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EFB1BD-15F7-43CE-9577-9E2B88A1D7F8}"/>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11</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12735025-6778-4ACC-9674-BDE233729160}"/>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Title 1">
            <a:extLst>
              <a:ext uri="{FF2B5EF4-FFF2-40B4-BE49-F238E27FC236}">
                <a16:creationId xmlns:a16="http://schemas.microsoft.com/office/drawing/2014/main" id="{79B00016-D8E3-4928-B8F1-72A218DED1B8}"/>
              </a:ext>
            </a:extLst>
          </p:cNvPr>
          <p:cNvSpPr txBox="1">
            <a:spLocks/>
          </p:cNvSpPr>
          <p:nvPr/>
        </p:nvSpPr>
        <p:spPr bwMode="gray">
          <a:xfrm>
            <a:off x="452645" y="297989"/>
            <a:ext cx="8486775" cy="48906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400" b="1"/>
              <a:t>Public Cloud </a:t>
            </a:r>
            <a:r>
              <a:rPr lang="en-US" sz="1800" b="1"/>
              <a:t>|        </a:t>
            </a:r>
            <a:r>
              <a:rPr lang="en-US" sz="1800" b="1">
                <a:solidFill>
                  <a:srgbClr val="E87722"/>
                </a:solidFill>
              </a:rPr>
              <a:t>Frequently Asked Questions</a:t>
            </a:r>
            <a:endParaRPr lang="en-US" sz="1800" b="1">
              <a:solidFill>
                <a:srgbClr val="E87722"/>
              </a:solidFill>
              <a:cs typeface="Arial"/>
            </a:endParaRPr>
          </a:p>
        </p:txBody>
      </p:sp>
      <p:sp>
        <p:nvSpPr>
          <p:cNvPr id="8" name="Text Placeholder 3">
            <a:extLst>
              <a:ext uri="{FF2B5EF4-FFF2-40B4-BE49-F238E27FC236}">
                <a16:creationId xmlns:a16="http://schemas.microsoft.com/office/drawing/2014/main" id="{B690E09F-2455-4A41-99ED-466E9843F20B}"/>
              </a:ext>
            </a:extLst>
          </p:cNvPr>
          <p:cNvSpPr>
            <a:spLocks noGrp="1"/>
          </p:cNvSpPr>
          <p:nvPr/>
        </p:nvSpPr>
        <p:spPr>
          <a:xfrm>
            <a:off x="384312" y="910054"/>
            <a:ext cx="8486775" cy="3558581"/>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400"/>
              <a:t>We are a Care Delivery Organization, what does this mean for </a:t>
            </a:r>
            <a:r>
              <a:rPr lang="en-US" sz="1400" err="1"/>
              <a:t>OptumCare</a:t>
            </a:r>
            <a:r>
              <a:rPr lang="en-US" sz="1400"/>
              <a:t>?</a:t>
            </a:r>
          </a:p>
          <a:p>
            <a:pPr>
              <a:lnSpc>
                <a:spcPct val="100000"/>
              </a:lnSpc>
              <a:spcBef>
                <a:spcPts val="0"/>
              </a:spcBef>
              <a:spcAft>
                <a:spcPts val="0"/>
              </a:spcAft>
            </a:pPr>
            <a:r>
              <a:rPr lang="en-US" sz="1200">
                <a:solidFill>
                  <a:schemeClr val="accent6">
                    <a:lumMod val="50000"/>
                  </a:schemeClr>
                </a:solidFill>
                <a:cs typeface="Arial"/>
              </a:rPr>
              <a:t>We all work closely together, including with the </a:t>
            </a:r>
            <a:r>
              <a:rPr lang="en-US" sz="1200" err="1">
                <a:solidFill>
                  <a:schemeClr val="accent6">
                    <a:lumMod val="50000"/>
                  </a:schemeClr>
                </a:solidFill>
                <a:cs typeface="Arial"/>
              </a:rPr>
              <a:t>OptumCare</a:t>
            </a:r>
            <a:r>
              <a:rPr lang="en-US" sz="1200">
                <a:solidFill>
                  <a:schemeClr val="accent6">
                    <a:lumMod val="50000"/>
                  </a:schemeClr>
                </a:solidFill>
                <a:cs typeface="Arial"/>
              </a:rPr>
              <a:t> team.  All this means is how we place your Azure workloads for CDO co-management and integration.</a:t>
            </a:r>
          </a:p>
          <a:p>
            <a:pPr>
              <a:lnSpc>
                <a:spcPct val="100000"/>
              </a:lnSpc>
              <a:spcBef>
                <a:spcPts val="0"/>
              </a:spcBef>
              <a:spcAft>
                <a:spcPts val="0"/>
              </a:spcAft>
            </a:pPr>
            <a:endParaRPr lang="en-US" sz="500" i="1">
              <a:solidFill>
                <a:schemeClr val="accent6">
                  <a:lumMod val="50000"/>
                </a:schemeClr>
              </a:solidFill>
              <a:cs typeface="Arial"/>
            </a:endParaRPr>
          </a:p>
          <a:p>
            <a:pPr>
              <a:lnSpc>
                <a:spcPct val="100000"/>
              </a:lnSpc>
              <a:spcBef>
                <a:spcPts val="0"/>
              </a:spcBef>
              <a:spcAft>
                <a:spcPts val="0"/>
              </a:spcAft>
            </a:pPr>
            <a:r>
              <a:rPr lang="en-US" sz="1400"/>
              <a:t>My organization runs Office365, does this matter?</a:t>
            </a:r>
          </a:p>
          <a:p>
            <a:pPr>
              <a:lnSpc>
                <a:spcPct val="100000"/>
              </a:lnSpc>
              <a:spcBef>
                <a:spcPts val="0"/>
              </a:spcBef>
              <a:spcAft>
                <a:spcPts val="0"/>
              </a:spcAft>
            </a:pPr>
            <a:r>
              <a:rPr lang="en-US" sz="1200">
                <a:solidFill>
                  <a:schemeClr val="accent6">
                    <a:lumMod val="50000"/>
                  </a:schemeClr>
                </a:solidFill>
                <a:cs typeface="Arial"/>
              </a:rPr>
              <a:t>Yes. But only in terms of Azure placement and how the UHG Office365 team and/or </a:t>
            </a:r>
            <a:r>
              <a:rPr lang="en-US" sz="1200" err="1">
                <a:solidFill>
                  <a:schemeClr val="accent6">
                    <a:lumMod val="50000"/>
                  </a:schemeClr>
                </a:solidFill>
                <a:cs typeface="Arial"/>
              </a:rPr>
              <a:t>OptumCare</a:t>
            </a:r>
            <a:r>
              <a:rPr lang="en-US" sz="1200">
                <a:solidFill>
                  <a:schemeClr val="accent6">
                    <a:lumMod val="50000"/>
                  </a:schemeClr>
                </a:solidFill>
                <a:cs typeface="Arial"/>
              </a:rPr>
              <a:t> will help merge/manage.  If you are ONLY running O365, and NO Azure IaaS, we will help you down another path.</a:t>
            </a:r>
          </a:p>
          <a:p>
            <a:pPr>
              <a:lnSpc>
                <a:spcPct val="100000"/>
              </a:lnSpc>
              <a:spcBef>
                <a:spcPts val="0"/>
              </a:spcBef>
              <a:spcAft>
                <a:spcPts val="0"/>
              </a:spcAft>
            </a:pPr>
            <a:endParaRPr lang="en-US" sz="500"/>
          </a:p>
          <a:p>
            <a:pPr>
              <a:lnSpc>
                <a:spcPct val="100000"/>
              </a:lnSpc>
              <a:spcBef>
                <a:spcPts val="0"/>
              </a:spcBef>
              <a:spcAft>
                <a:spcPts val="0"/>
              </a:spcAft>
            </a:pPr>
            <a:r>
              <a:rPr lang="en-US" sz="1400"/>
              <a:t>I wish to have my own Azure Tenant, how can I do this?</a:t>
            </a:r>
          </a:p>
          <a:p>
            <a:pPr>
              <a:lnSpc>
                <a:spcPct val="100000"/>
              </a:lnSpc>
              <a:spcBef>
                <a:spcPts val="0"/>
              </a:spcBef>
              <a:spcAft>
                <a:spcPts val="0"/>
              </a:spcAft>
            </a:pPr>
            <a:r>
              <a:rPr lang="en-US" sz="1200">
                <a:solidFill>
                  <a:schemeClr val="accent6">
                    <a:lumMod val="50000"/>
                  </a:schemeClr>
                </a:solidFill>
              </a:rPr>
              <a:t>Let’s talk about your business and technical needs and how to meet those.  We do not offer standalone Tenants unless we encounter a technical or other barrier.</a:t>
            </a:r>
          </a:p>
          <a:p>
            <a:pPr>
              <a:lnSpc>
                <a:spcPct val="100000"/>
              </a:lnSpc>
              <a:spcBef>
                <a:spcPts val="0"/>
              </a:spcBef>
              <a:spcAft>
                <a:spcPts val="0"/>
              </a:spcAft>
            </a:pPr>
            <a:endParaRPr lang="en-US" sz="500"/>
          </a:p>
          <a:p>
            <a:pPr>
              <a:lnSpc>
                <a:spcPct val="100000"/>
              </a:lnSpc>
              <a:spcBef>
                <a:spcPts val="0"/>
              </a:spcBef>
              <a:spcAft>
                <a:spcPts val="0"/>
              </a:spcAft>
            </a:pPr>
            <a:r>
              <a:rPr lang="en-US" sz="1400"/>
              <a:t>We can’t afford the chargeback, how do we address this?</a:t>
            </a:r>
          </a:p>
          <a:p>
            <a:pPr>
              <a:lnSpc>
                <a:spcPct val="100000"/>
              </a:lnSpc>
              <a:spcBef>
                <a:spcPts val="0"/>
              </a:spcBef>
              <a:spcAft>
                <a:spcPts val="0"/>
              </a:spcAft>
            </a:pPr>
            <a:r>
              <a:rPr lang="en-US" sz="1200">
                <a:solidFill>
                  <a:schemeClr val="accent6">
                    <a:lumMod val="50000"/>
                  </a:schemeClr>
                </a:solidFill>
              </a:rPr>
              <a:t>Understood. This might have been unplanned rate card expense for your small business. We offer the ISA for the 1</a:t>
            </a:r>
            <a:r>
              <a:rPr lang="en-US" sz="1200" baseline="30000">
                <a:solidFill>
                  <a:schemeClr val="accent6">
                    <a:lumMod val="50000"/>
                  </a:schemeClr>
                </a:solidFill>
              </a:rPr>
              <a:t>st</a:t>
            </a:r>
            <a:r>
              <a:rPr lang="en-US" sz="1200">
                <a:solidFill>
                  <a:schemeClr val="accent6">
                    <a:lumMod val="50000"/>
                  </a:schemeClr>
                </a:solidFill>
              </a:rPr>
              <a:t> year to ease costs while you fully move to Optum Rate Card long term.</a:t>
            </a:r>
          </a:p>
          <a:p>
            <a:pPr>
              <a:lnSpc>
                <a:spcPct val="100000"/>
              </a:lnSpc>
              <a:spcBef>
                <a:spcPts val="0"/>
              </a:spcBef>
              <a:spcAft>
                <a:spcPts val="0"/>
              </a:spcAft>
            </a:pPr>
            <a:endParaRPr lang="en-US" sz="500"/>
          </a:p>
          <a:p>
            <a:pPr>
              <a:lnSpc>
                <a:spcPct val="100000"/>
              </a:lnSpc>
              <a:spcBef>
                <a:spcPts val="0"/>
              </a:spcBef>
              <a:spcAft>
                <a:spcPts val="0"/>
              </a:spcAft>
            </a:pPr>
            <a:r>
              <a:rPr lang="en-US" sz="1400"/>
              <a:t>We pay a 3</a:t>
            </a:r>
            <a:r>
              <a:rPr lang="en-US" sz="1400" baseline="30000"/>
              <a:t>rd</a:t>
            </a:r>
            <a:r>
              <a:rPr lang="en-US" sz="1400"/>
              <a:t> party service provider for similar services now, why move?</a:t>
            </a:r>
          </a:p>
          <a:p>
            <a:pPr>
              <a:lnSpc>
                <a:spcPct val="100000"/>
              </a:lnSpc>
              <a:spcBef>
                <a:spcPts val="0"/>
              </a:spcBef>
              <a:spcAft>
                <a:spcPts val="0"/>
              </a:spcAft>
            </a:pPr>
            <a:r>
              <a:rPr lang="en-US" sz="1200">
                <a:solidFill>
                  <a:schemeClr val="accent6">
                    <a:lumMod val="50000"/>
                  </a:schemeClr>
                </a:solidFill>
              </a:rPr>
              <a:t>Contractual, indemnity, risk centralization.</a:t>
            </a:r>
          </a:p>
          <a:p>
            <a:pPr>
              <a:lnSpc>
                <a:spcPct val="100000"/>
              </a:lnSpc>
              <a:spcBef>
                <a:spcPts val="0"/>
              </a:spcBef>
              <a:spcAft>
                <a:spcPts val="0"/>
              </a:spcAft>
            </a:pPr>
            <a:endParaRPr lang="en-US" sz="500">
              <a:solidFill>
                <a:schemeClr val="accent6">
                  <a:lumMod val="50000"/>
                </a:schemeClr>
              </a:solidFill>
            </a:endParaRPr>
          </a:p>
          <a:p>
            <a:pPr>
              <a:lnSpc>
                <a:spcPct val="100000"/>
              </a:lnSpc>
              <a:spcBef>
                <a:spcPts val="0"/>
              </a:spcBef>
              <a:spcAft>
                <a:spcPts val="0"/>
              </a:spcAft>
            </a:pPr>
            <a:r>
              <a:rPr lang="en-US" sz="1400"/>
              <a:t>I’ve spoken to my managers/leaders and we wish to stay as-is, how do we do this?</a:t>
            </a:r>
          </a:p>
          <a:p>
            <a:pPr>
              <a:lnSpc>
                <a:spcPct val="100000"/>
              </a:lnSpc>
              <a:spcBef>
                <a:spcPts val="0"/>
              </a:spcBef>
              <a:spcAft>
                <a:spcPts val="0"/>
              </a:spcAft>
            </a:pPr>
            <a:r>
              <a:rPr lang="en-US" sz="1200">
                <a:solidFill>
                  <a:schemeClr val="accent6">
                    <a:lumMod val="50000"/>
                  </a:schemeClr>
                </a:solidFill>
              </a:rPr>
              <a:t>I’m sorry, this is not an option.  Our UHG Corporate Compliance Standard doesn’t allow standalone workloads.</a:t>
            </a:r>
          </a:p>
          <a:p>
            <a:pPr>
              <a:lnSpc>
                <a:spcPct val="100000"/>
              </a:lnSpc>
              <a:spcBef>
                <a:spcPts val="0"/>
              </a:spcBef>
              <a:spcAft>
                <a:spcPts val="0"/>
              </a:spcAft>
            </a:pPr>
            <a:endParaRPr lang="en-US" sz="1400"/>
          </a:p>
          <a:p>
            <a:pPr>
              <a:lnSpc>
                <a:spcPct val="100000"/>
              </a:lnSpc>
              <a:spcBef>
                <a:spcPts val="0"/>
              </a:spcBef>
              <a:spcAft>
                <a:spcPts val="0"/>
              </a:spcAft>
            </a:pPr>
            <a:endParaRPr lang="en-US" sz="1800"/>
          </a:p>
        </p:txBody>
      </p:sp>
      <p:pic>
        <p:nvPicPr>
          <p:cNvPr id="2" name="Picture 1">
            <a:extLst>
              <a:ext uri="{FF2B5EF4-FFF2-40B4-BE49-F238E27FC236}">
                <a16:creationId xmlns:a16="http://schemas.microsoft.com/office/drawing/2014/main" id="{93765E75-58F0-B447-8FF5-DA99523D1A8C}"/>
              </a:ext>
            </a:extLst>
          </p:cNvPr>
          <p:cNvPicPr>
            <a:picLocks noChangeAspect="1"/>
          </p:cNvPicPr>
          <p:nvPr/>
        </p:nvPicPr>
        <p:blipFill>
          <a:blip r:embed="rId2"/>
          <a:stretch>
            <a:fillRect/>
          </a:stretch>
        </p:blipFill>
        <p:spPr>
          <a:xfrm>
            <a:off x="2478984" y="361695"/>
            <a:ext cx="462997" cy="425355"/>
          </a:xfrm>
          <a:prstGeom prst="rect">
            <a:avLst/>
          </a:prstGeom>
        </p:spPr>
      </p:pic>
    </p:spTree>
    <p:extLst>
      <p:ext uri="{BB962C8B-B14F-4D97-AF65-F5344CB8AC3E}">
        <p14:creationId xmlns:p14="http://schemas.microsoft.com/office/powerpoint/2010/main" val="2657600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EFB1BD-15F7-43CE-9577-9E2B88A1D7F8}"/>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12</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12735025-6778-4ACC-9674-BDE233729160}"/>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Title 1">
            <a:extLst>
              <a:ext uri="{FF2B5EF4-FFF2-40B4-BE49-F238E27FC236}">
                <a16:creationId xmlns:a16="http://schemas.microsoft.com/office/drawing/2014/main" id="{79B00016-D8E3-4928-B8F1-72A218DED1B8}"/>
              </a:ext>
            </a:extLst>
          </p:cNvPr>
          <p:cNvSpPr txBox="1">
            <a:spLocks/>
          </p:cNvSpPr>
          <p:nvPr/>
        </p:nvSpPr>
        <p:spPr bwMode="gray">
          <a:xfrm>
            <a:off x="387804" y="237974"/>
            <a:ext cx="8486775" cy="48906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400" b="1"/>
              <a:t>Public Cloud </a:t>
            </a:r>
            <a:r>
              <a:rPr lang="en-US" sz="1800" b="1"/>
              <a:t>|       </a:t>
            </a:r>
            <a:r>
              <a:rPr lang="en-US" sz="1800" b="1">
                <a:solidFill>
                  <a:srgbClr val="E87722"/>
                </a:solidFill>
              </a:rPr>
              <a:t>Control Standard</a:t>
            </a:r>
            <a:endParaRPr lang="en-US" sz="1800" b="1">
              <a:solidFill>
                <a:srgbClr val="E87722"/>
              </a:solidFill>
              <a:cs typeface="Arial"/>
            </a:endParaRPr>
          </a:p>
        </p:txBody>
      </p:sp>
      <p:sp>
        <p:nvSpPr>
          <p:cNvPr id="8" name="Text Placeholder 3">
            <a:extLst>
              <a:ext uri="{FF2B5EF4-FFF2-40B4-BE49-F238E27FC236}">
                <a16:creationId xmlns:a16="http://schemas.microsoft.com/office/drawing/2014/main" id="{B690E09F-2455-4A41-99ED-466E9843F20B}"/>
              </a:ext>
            </a:extLst>
          </p:cNvPr>
          <p:cNvSpPr>
            <a:spLocks noGrp="1"/>
          </p:cNvSpPr>
          <p:nvPr/>
        </p:nvSpPr>
        <p:spPr>
          <a:xfrm>
            <a:off x="410029" y="1037522"/>
            <a:ext cx="4352802" cy="2506192"/>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600"/>
              </a:spcBef>
            </a:pPr>
            <a:r>
              <a:rPr lang="en-US" sz="1800" u="sng">
                <a:ea typeface="+mn-lt"/>
                <a:cs typeface="+mn-lt"/>
                <a:hlinkClick r:id="rId2"/>
              </a:rPr>
              <a:t>Public Cloud Control Standard</a:t>
            </a:r>
            <a:r>
              <a:rPr lang="en-US" sz="1800" u="sng">
                <a:ea typeface="+mn-lt"/>
                <a:cs typeface="+mn-lt"/>
              </a:rPr>
              <a:t> (via </a:t>
            </a:r>
            <a:r>
              <a:rPr lang="en-US" sz="1800" u="sng" err="1">
                <a:ea typeface="+mn-lt"/>
                <a:cs typeface="+mn-lt"/>
              </a:rPr>
              <a:t>eGRC</a:t>
            </a:r>
            <a:r>
              <a:rPr lang="en-US" sz="1800" u="sng">
                <a:ea typeface="+mn-lt"/>
                <a:cs typeface="+mn-lt"/>
              </a:rPr>
              <a:t>)</a:t>
            </a:r>
            <a:endParaRPr lang="en-US">
              <a:ea typeface="+mn-lt"/>
              <a:cs typeface="+mn-lt"/>
            </a:endParaRPr>
          </a:p>
          <a:p>
            <a:pPr>
              <a:lnSpc>
                <a:spcPct val="100000"/>
              </a:lnSpc>
              <a:spcBef>
                <a:spcPts val="600"/>
              </a:spcBef>
            </a:pPr>
            <a:r>
              <a:rPr lang="en-US" sz="1600">
                <a:solidFill>
                  <a:schemeClr val="tx1"/>
                </a:solidFill>
              </a:rPr>
              <a:t>10A.1.05 Public Cloud Accounts</a:t>
            </a:r>
            <a:endParaRPr lang="en-US" sz="1600">
              <a:solidFill>
                <a:schemeClr val="tx1"/>
              </a:solidFill>
              <a:cs typeface="Arial" panose="020B0604020202020204"/>
            </a:endParaRPr>
          </a:p>
          <a:p>
            <a:pPr>
              <a:lnSpc>
                <a:spcPct val="100000"/>
              </a:lnSpc>
              <a:spcBef>
                <a:spcPts val="600"/>
              </a:spcBef>
            </a:pPr>
            <a:r>
              <a:rPr lang="en-US" sz="900">
                <a:solidFill>
                  <a:schemeClr val="tx1"/>
                </a:solidFill>
                <a:cs typeface="Arial"/>
              </a:rPr>
              <a:t>Public cloud accounts, subscriptions, and projects (“Accounts”) must be procured, provisioned, and governed in accordance with the Public Health Care Cloud program.</a:t>
            </a:r>
          </a:p>
          <a:p>
            <a:pPr>
              <a:lnSpc>
                <a:spcPct val="100000"/>
              </a:lnSpc>
              <a:spcBef>
                <a:spcPts val="600"/>
              </a:spcBef>
            </a:pPr>
            <a:r>
              <a:rPr lang="en-US" sz="900">
                <a:solidFill>
                  <a:schemeClr val="tx1"/>
                </a:solidFill>
                <a:cs typeface="Arial"/>
              </a:rPr>
              <a:t>Accounts established or managed outside of the Public Health Care Cloud Team’s program shall be decommissioned or transition to the Program.</a:t>
            </a:r>
          </a:p>
          <a:p>
            <a:pPr>
              <a:lnSpc>
                <a:spcPct val="100000"/>
              </a:lnSpc>
              <a:spcBef>
                <a:spcPts val="0"/>
              </a:spcBef>
              <a:spcAft>
                <a:spcPts val="0"/>
              </a:spcAft>
            </a:pPr>
            <a:endParaRPr lang="en-US" sz="1800">
              <a:cs typeface="Arial"/>
            </a:endParaRPr>
          </a:p>
        </p:txBody>
      </p:sp>
      <p:pic>
        <p:nvPicPr>
          <p:cNvPr id="2" name="Picture 1">
            <a:extLst>
              <a:ext uri="{FF2B5EF4-FFF2-40B4-BE49-F238E27FC236}">
                <a16:creationId xmlns:a16="http://schemas.microsoft.com/office/drawing/2014/main" id="{17B7197C-9597-3F4D-ABF1-BBFBA8389406}"/>
              </a:ext>
            </a:extLst>
          </p:cNvPr>
          <p:cNvPicPr>
            <a:picLocks noChangeAspect="1"/>
          </p:cNvPicPr>
          <p:nvPr/>
        </p:nvPicPr>
        <p:blipFill>
          <a:blip r:embed="rId3"/>
          <a:stretch>
            <a:fillRect/>
          </a:stretch>
        </p:blipFill>
        <p:spPr>
          <a:xfrm>
            <a:off x="2429327" y="323791"/>
            <a:ext cx="364673" cy="403244"/>
          </a:xfrm>
          <a:prstGeom prst="rect">
            <a:avLst/>
          </a:prstGeom>
        </p:spPr>
      </p:pic>
    </p:spTree>
    <p:extLst>
      <p:ext uri="{BB962C8B-B14F-4D97-AF65-F5344CB8AC3E}">
        <p14:creationId xmlns:p14="http://schemas.microsoft.com/office/powerpoint/2010/main" val="2225606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A332275-9F2B-4FD9-94D8-CA158CD51C98}"/>
              </a:ext>
            </a:extLst>
          </p:cNvPr>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13</a:t>
            </a:fld>
            <a:endParaRPr lang="en-US">
              <a:solidFill>
                <a:srgbClr val="55565A">
                  <a:tint val="75000"/>
                </a:srgbClr>
              </a:solidFill>
            </a:endParaRPr>
          </a:p>
        </p:txBody>
      </p:sp>
      <p:sp>
        <p:nvSpPr>
          <p:cNvPr id="24"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r>
              <a:rPr lang="en-US">
                <a:solidFill>
                  <a:srgbClr val="55565A">
                    <a:tint val="75000"/>
                  </a:srgbClr>
                </a:solidFill>
              </a:rPr>
              <a:t>Confidential property of Optum. Do not distribute or reproduce without express permission from Optum.</a:t>
            </a:r>
          </a:p>
        </p:txBody>
      </p:sp>
      <p:sp>
        <p:nvSpPr>
          <p:cNvPr id="11" name="Title 1">
            <a:extLst>
              <a:ext uri="{FF2B5EF4-FFF2-40B4-BE49-F238E27FC236}">
                <a16:creationId xmlns:a16="http://schemas.microsoft.com/office/drawing/2014/main" id="{157864AE-1D72-3448-B7D7-732FA7F7ACDD}"/>
              </a:ext>
            </a:extLst>
          </p:cNvPr>
          <p:cNvSpPr txBox="1">
            <a:spLocks/>
          </p:cNvSpPr>
          <p:nvPr/>
        </p:nvSpPr>
        <p:spPr bwMode="gray">
          <a:xfrm>
            <a:off x="657225" y="285750"/>
            <a:ext cx="8486775" cy="48906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400" b="1"/>
              <a:t>Public Cloud </a:t>
            </a:r>
            <a:r>
              <a:rPr lang="en-US" sz="1800" b="1"/>
              <a:t>|         </a:t>
            </a:r>
            <a:r>
              <a:rPr lang="en-US" sz="1800" b="1">
                <a:solidFill>
                  <a:srgbClr val="E87722"/>
                </a:solidFill>
              </a:rPr>
              <a:t>Public Cloud Safely</a:t>
            </a:r>
            <a:endParaRPr lang="en-US" sz="1800"/>
          </a:p>
        </p:txBody>
      </p:sp>
      <p:pic>
        <p:nvPicPr>
          <p:cNvPr id="10" name="Picture 9">
            <a:extLst>
              <a:ext uri="{FF2B5EF4-FFF2-40B4-BE49-F238E27FC236}">
                <a16:creationId xmlns:a16="http://schemas.microsoft.com/office/drawing/2014/main" id="{5D364507-42C8-814A-9E89-B1AB336710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6882" y="356204"/>
            <a:ext cx="419591" cy="428974"/>
          </a:xfrm>
          <a:prstGeom prst="rect">
            <a:avLst/>
          </a:prstGeom>
        </p:spPr>
      </p:pic>
      <p:grpSp>
        <p:nvGrpSpPr>
          <p:cNvPr id="68" name="Group 67">
            <a:extLst>
              <a:ext uri="{FF2B5EF4-FFF2-40B4-BE49-F238E27FC236}">
                <a16:creationId xmlns:a16="http://schemas.microsoft.com/office/drawing/2014/main" id="{BB4E247D-3E49-D049-BB43-180CD3A8459E}"/>
              </a:ext>
            </a:extLst>
          </p:cNvPr>
          <p:cNvGrpSpPr/>
          <p:nvPr/>
        </p:nvGrpSpPr>
        <p:grpSpPr>
          <a:xfrm>
            <a:off x="152400" y="909348"/>
            <a:ext cx="1524000" cy="3796002"/>
            <a:chOff x="4359275" y="1857384"/>
            <a:chExt cx="3517901" cy="4378677"/>
          </a:xfrm>
        </p:grpSpPr>
        <p:sp>
          <p:nvSpPr>
            <p:cNvPr id="69" name="Freeform 6">
              <a:extLst>
                <a:ext uri="{FF2B5EF4-FFF2-40B4-BE49-F238E27FC236}">
                  <a16:creationId xmlns:a16="http://schemas.microsoft.com/office/drawing/2014/main" id="{A5079822-A4F7-624B-8BEE-1023BBB6A1BC}"/>
                </a:ext>
              </a:extLst>
            </p:cNvPr>
            <p:cNvSpPr>
              <a:spLocks/>
            </p:cNvSpPr>
            <p:nvPr/>
          </p:nvSpPr>
          <p:spPr bwMode="auto">
            <a:xfrm>
              <a:off x="5624513" y="2116138"/>
              <a:ext cx="215900" cy="33338"/>
            </a:xfrm>
            <a:custGeom>
              <a:avLst/>
              <a:gdLst>
                <a:gd name="T0" fmla="*/ 545 w 545"/>
                <a:gd name="T1" fmla="*/ 83 h 83"/>
                <a:gd name="T2" fmla="*/ 39 w 545"/>
                <a:gd name="T3" fmla="*/ 27 h 83"/>
                <a:gd name="T4" fmla="*/ 0 w 545"/>
                <a:gd name="T5" fmla="*/ 0 h 83"/>
                <a:gd name="T6" fmla="*/ 545 w 545"/>
                <a:gd name="T7" fmla="*/ 83 h 83"/>
              </a:gdLst>
              <a:ahLst/>
              <a:cxnLst>
                <a:cxn ang="0">
                  <a:pos x="T0" y="T1"/>
                </a:cxn>
                <a:cxn ang="0">
                  <a:pos x="T2" y="T3"/>
                </a:cxn>
                <a:cxn ang="0">
                  <a:pos x="T4" y="T5"/>
                </a:cxn>
                <a:cxn ang="0">
                  <a:pos x="T6" y="T7"/>
                </a:cxn>
              </a:cxnLst>
              <a:rect l="0" t="0" r="r" b="b"/>
              <a:pathLst>
                <a:path w="545" h="83">
                  <a:moveTo>
                    <a:pt x="545" y="83"/>
                  </a:moveTo>
                  <a:lnTo>
                    <a:pt x="39" y="27"/>
                  </a:lnTo>
                  <a:lnTo>
                    <a:pt x="0" y="0"/>
                  </a:lnTo>
                  <a:lnTo>
                    <a:pt x="545"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
              <a:extLst>
                <a:ext uri="{FF2B5EF4-FFF2-40B4-BE49-F238E27FC236}">
                  <a16:creationId xmlns:a16="http://schemas.microsoft.com/office/drawing/2014/main" id="{6A991078-3D04-8C45-AC12-4C97B1DB7176}"/>
                </a:ext>
              </a:extLst>
            </p:cNvPr>
            <p:cNvSpPr>
              <a:spLocks/>
            </p:cNvSpPr>
            <p:nvPr/>
          </p:nvSpPr>
          <p:spPr bwMode="auto">
            <a:xfrm>
              <a:off x="4822825" y="2170532"/>
              <a:ext cx="2938463" cy="1094957"/>
            </a:xfrm>
            <a:custGeom>
              <a:avLst/>
              <a:gdLst>
                <a:gd name="T0" fmla="*/ 5310 w 7403"/>
                <a:gd name="T1" fmla="*/ 202 h 3271"/>
                <a:gd name="T2" fmla="*/ 4285 w 7403"/>
                <a:gd name="T3" fmla="*/ 0 h 3271"/>
                <a:gd name="T4" fmla="*/ 2923 w 7403"/>
                <a:gd name="T5" fmla="*/ 497 h 3271"/>
                <a:gd name="T6" fmla="*/ 1282 w 7403"/>
                <a:gd name="T7" fmla="*/ 315 h 3271"/>
                <a:gd name="T8" fmla="*/ 501 w 7403"/>
                <a:gd name="T9" fmla="*/ 807 h 3271"/>
                <a:gd name="T10" fmla="*/ 0 w 7403"/>
                <a:gd name="T11" fmla="*/ 2823 h 3271"/>
                <a:gd name="T12" fmla="*/ 2976 w 7403"/>
                <a:gd name="T13" fmla="*/ 3271 h 3271"/>
                <a:gd name="T14" fmla="*/ 4956 w 7403"/>
                <a:gd name="T15" fmla="*/ 2716 h 3271"/>
                <a:gd name="T16" fmla="*/ 5453 w 7403"/>
                <a:gd name="T17" fmla="*/ 2864 h 3271"/>
                <a:gd name="T18" fmla="*/ 7403 w 7403"/>
                <a:gd name="T19" fmla="*/ 2864 h 3271"/>
                <a:gd name="T20" fmla="*/ 5310 w 7403"/>
                <a:gd name="T21" fmla="*/ 202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03" h="3271">
                  <a:moveTo>
                    <a:pt x="5310" y="202"/>
                  </a:moveTo>
                  <a:lnTo>
                    <a:pt x="4285" y="0"/>
                  </a:lnTo>
                  <a:lnTo>
                    <a:pt x="2923" y="497"/>
                  </a:lnTo>
                  <a:lnTo>
                    <a:pt x="1282" y="315"/>
                  </a:lnTo>
                  <a:lnTo>
                    <a:pt x="501" y="807"/>
                  </a:lnTo>
                  <a:lnTo>
                    <a:pt x="0" y="2823"/>
                  </a:lnTo>
                  <a:lnTo>
                    <a:pt x="2976" y="3271"/>
                  </a:lnTo>
                  <a:lnTo>
                    <a:pt x="4956" y="2716"/>
                  </a:lnTo>
                  <a:lnTo>
                    <a:pt x="5453" y="2864"/>
                  </a:lnTo>
                  <a:lnTo>
                    <a:pt x="7403" y="2864"/>
                  </a:lnTo>
                  <a:lnTo>
                    <a:pt x="5310" y="202"/>
                  </a:lnTo>
                  <a:close/>
                </a:path>
              </a:pathLst>
            </a:custGeom>
            <a:solidFill>
              <a:srgbClr val="E6F7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
              <a:extLst>
                <a:ext uri="{FF2B5EF4-FFF2-40B4-BE49-F238E27FC236}">
                  <a16:creationId xmlns:a16="http://schemas.microsoft.com/office/drawing/2014/main" id="{19087E5C-C36C-704F-9FA2-53E1FB6FBF60}"/>
                </a:ext>
              </a:extLst>
            </p:cNvPr>
            <p:cNvSpPr>
              <a:spLocks/>
            </p:cNvSpPr>
            <p:nvPr/>
          </p:nvSpPr>
          <p:spPr bwMode="auto">
            <a:xfrm>
              <a:off x="4757737" y="1857384"/>
              <a:ext cx="3003551" cy="1247766"/>
            </a:xfrm>
            <a:custGeom>
              <a:avLst/>
              <a:gdLst>
                <a:gd name="T0" fmla="*/ 3460 w 7567"/>
                <a:gd name="T1" fmla="*/ 0 h 5457"/>
                <a:gd name="T2" fmla="*/ 813 w 7567"/>
                <a:gd name="T3" fmla="*/ 1529 h 5457"/>
                <a:gd name="T4" fmla="*/ 0 w 7567"/>
                <a:gd name="T5" fmla="*/ 2878 h 5457"/>
                <a:gd name="T6" fmla="*/ 164 w 7567"/>
                <a:gd name="T7" fmla="*/ 5416 h 5457"/>
                <a:gd name="T8" fmla="*/ 5617 w 7567"/>
                <a:gd name="T9" fmla="*/ 5457 h 5457"/>
                <a:gd name="T10" fmla="*/ 7567 w 7567"/>
                <a:gd name="T11" fmla="*/ 5457 h 5457"/>
                <a:gd name="T12" fmla="*/ 6661 w 7567"/>
                <a:gd name="T13" fmla="*/ 3114 h 5457"/>
                <a:gd name="T14" fmla="*/ 5727 w 7567"/>
                <a:gd name="T15" fmla="*/ 2317 h 5457"/>
                <a:gd name="T16" fmla="*/ 5260 w 7567"/>
                <a:gd name="T17" fmla="*/ 1168 h 5457"/>
                <a:gd name="T18" fmla="*/ 3943 w 7567"/>
                <a:gd name="T19" fmla="*/ 927 h 5457"/>
                <a:gd name="T20" fmla="*/ 3460 w 7567"/>
                <a:gd name="T21" fmla="*/ 0 h 5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67" h="5457">
                  <a:moveTo>
                    <a:pt x="3460" y="0"/>
                  </a:moveTo>
                  <a:lnTo>
                    <a:pt x="813" y="1529"/>
                  </a:lnTo>
                  <a:lnTo>
                    <a:pt x="0" y="2878"/>
                  </a:lnTo>
                  <a:lnTo>
                    <a:pt x="164" y="5416"/>
                  </a:lnTo>
                  <a:lnTo>
                    <a:pt x="5617" y="5457"/>
                  </a:lnTo>
                  <a:lnTo>
                    <a:pt x="7567" y="5457"/>
                  </a:lnTo>
                  <a:lnTo>
                    <a:pt x="6661" y="3114"/>
                  </a:lnTo>
                  <a:lnTo>
                    <a:pt x="5727" y="2317"/>
                  </a:lnTo>
                  <a:lnTo>
                    <a:pt x="5260" y="1168"/>
                  </a:lnTo>
                  <a:lnTo>
                    <a:pt x="3943" y="927"/>
                  </a:lnTo>
                  <a:lnTo>
                    <a:pt x="3460" y="0"/>
                  </a:lnTo>
                  <a:close/>
                </a:path>
              </a:pathLst>
            </a:custGeom>
            <a:solidFill>
              <a:srgbClr val="FFFFFF"/>
            </a:solidFill>
            <a:ln w="9525">
              <a:solidFill>
                <a:srgbClr val="CCECFF"/>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9">
              <a:extLst>
                <a:ext uri="{FF2B5EF4-FFF2-40B4-BE49-F238E27FC236}">
                  <a16:creationId xmlns:a16="http://schemas.microsoft.com/office/drawing/2014/main" id="{C06D4E8D-FEAA-6B4C-8367-58E759ABEA2A}"/>
                </a:ext>
              </a:extLst>
            </p:cNvPr>
            <p:cNvSpPr>
              <a:spLocks/>
            </p:cNvSpPr>
            <p:nvPr/>
          </p:nvSpPr>
          <p:spPr bwMode="auto">
            <a:xfrm>
              <a:off x="4359275" y="2243138"/>
              <a:ext cx="677863" cy="887413"/>
            </a:xfrm>
            <a:custGeom>
              <a:avLst/>
              <a:gdLst>
                <a:gd name="T0" fmla="*/ 1398 w 1710"/>
                <a:gd name="T1" fmla="*/ 0 h 2234"/>
                <a:gd name="T2" fmla="*/ 677 w 1710"/>
                <a:gd name="T3" fmla="*/ 802 h 2234"/>
                <a:gd name="T4" fmla="*/ 0 w 1710"/>
                <a:gd name="T5" fmla="*/ 2168 h 2234"/>
                <a:gd name="T6" fmla="*/ 1710 w 1710"/>
                <a:gd name="T7" fmla="*/ 2234 h 2234"/>
                <a:gd name="T8" fmla="*/ 1398 w 1710"/>
                <a:gd name="T9" fmla="*/ 0 h 2234"/>
              </a:gdLst>
              <a:ahLst/>
              <a:cxnLst>
                <a:cxn ang="0">
                  <a:pos x="T0" y="T1"/>
                </a:cxn>
                <a:cxn ang="0">
                  <a:pos x="T2" y="T3"/>
                </a:cxn>
                <a:cxn ang="0">
                  <a:pos x="T4" y="T5"/>
                </a:cxn>
                <a:cxn ang="0">
                  <a:pos x="T6" y="T7"/>
                </a:cxn>
                <a:cxn ang="0">
                  <a:pos x="T8" y="T9"/>
                </a:cxn>
              </a:cxnLst>
              <a:rect l="0" t="0" r="r" b="b"/>
              <a:pathLst>
                <a:path w="1710" h="2234">
                  <a:moveTo>
                    <a:pt x="1398" y="0"/>
                  </a:moveTo>
                  <a:lnTo>
                    <a:pt x="677" y="802"/>
                  </a:lnTo>
                  <a:lnTo>
                    <a:pt x="0" y="2168"/>
                  </a:lnTo>
                  <a:lnTo>
                    <a:pt x="1710" y="2234"/>
                  </a:lnTo>
                  <a:lnTo>
                    <a:pt x="1398" y="0"/>
                  </a:lnTo>
                  <a:close/>
                </a:path>
              </a:pathLst>
            </a:custGeom>
            <a:solidFill>
              <a:srgbClr val="E6F7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0">
              <a:extLst>
                <a:ext uri="{FF2B5EF4-FFF2-40B4-BE49-F238E27FC236}">
                  <a16:creationId xmlns:a16="http://schemas.microsoft.com/office/drawing/2014/main" id="{9E8250BC-0C8B-1543-ADB2-A9837A1D76E3}"/>
                </a:ext>
              </a:extLst>
            </p:cNvPr>
            <p:cNvSpPr>
              <a:spLocks/>
            </p:cNvSpPr>
            <p:nvPr/>
          </p:nvSpPr>
          <p:spPr bwMode="auto">
            <a:xfrm>
              <a:off x="4359275" y="1857384"/>
              <a:ext cx="2432049" cy="1408104"/>
            </a:xfrm>
            <a:custGeom>
              <a:avLst/>
              <a:gdLst>
                <a:gd name="T0" fmla="*/ 4464 w 6128"/>
                <a:gd name="T1" fmla="*/ 0 h 5864"/>
                <a:gd name="T2" fmla="*/ 3733 w 6128"/>
                <a:gd name="T3" fmla="*/ 1527 h 5864"/>
                <a:gd name="T4" fmla="*/ 4464 w 6128"/>
                <a:gd name="T5" fmla="*/ 2130 h 5864"/>
                <a:gd name="T6" fmla="*/ 4464 w 6128"/>
                <a:gd name="T7" fmla="*/ 2593 h 5864"/>
                <a:gd name="T8" fmla="*/ 3733 w 6128"/>
                <a:gd name="T9" fmla="*/ 3050 h 5864"/>
                <a:gd name="T10" fmla="*/ 3188 w 6128"/>
                <a:gd name="T11" fmla="*/ 2967 h 5864"/>
                <a:gd name="T12" fmla="*/ 3826 w 6128"/>
                <a:gd name="T13" fmla="*/ 3395 h 5864"/>
                <a:gd name="T14" fmla="*/ 4253 w 6128"/>
                <a:gd name="T15" fmla="*/ 3289 h 5864"/>
                <a:gd name="T16" fmla="*/ 3986 w 6128"/>
                <a:gd name="T17" fmla="*/ 4228 h 5864"/>
                <a:gd name="T18" fmla="*/ 3461 w 6128"/>
                <a:gd name="T19" fmla="*/ 4612 h 5864"/>
                <a:gd name="T20" fmla="*/ 4005 w 6128"/>
                <a:gd name="T21" fmla="*/ 5309 h 5864"/>
                <a:gd name="T22" fmla="*/ 6128 w 6128"/>
                <a:gd name="T23" fmla="*/ 4911 h 5864"/>
                <a:gd name="T24" fmla="*/ 6100 w 6128"/>
                <a:gd name="T25" fmla="*/ 5457 h 5864"/>
                <a:gd name="T26" fmla="*/ 4144 w 6128"/>
                <a:gd name="T27" fmla="*/ 5864 h 5864"/>
                <a:gd name="T28" fmla="*/ 0 w 6128"/>
                <a:gd name="T29" fmla="*/ 5457 h 5864"/>
                <a:gd name="T30" fmla="*/ 677 w 6128"/>
                <a:gd name="T31" fmla="*/ 4091 h 5864"/>
                <a:gd name="T32" fmla="*/ 1291 w 6128"/>
                <a:gd name="T33" fmla="*/ 3409 h 5864"/>
                <a:gd name="T34" fmla="*/ 1134 w 6128"/>
                <a:gd name="T35" fmla="*/ 2878 h 5864"/>
                <a:gd name="T36" fmla="*/ 1882 w 6128"/>
                <a:gd name="T37" fmla="*/ 1529 h 5864"/>
                <a:gd name="T38" fmla="*/ 4464 w 6128"/>
                <a:gd name="T39" fmla="*/ 0 h 5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28" h="5864">
                  <a:moveTo>
                    <a:pt x="4464" y="0"/>
                  </a:moveTo>
                  <a:lnTo>
                    <a:pt x="3733" y="1527"/>
                  </a:lnTo>
                  <a:lnTo>
                    <a:pt x="4464" y="2130"/>
                  </a:lnTo>
                  <a:lnTo>
                    <a:pt x="4464" y="2593"/>
                  </a:lnTo>
                  <a:lnTo>
                    <a:pt x="3733" y="3050"/>
                  </a:lnTo>
                  <a:lnTo>
                    <a:pt x="3188" y="2967"/>
                  </a:lnTo>
                  <a:lnTo>
                    <a:pt x="3826" y="3395"/>
                  </a:lnTo>
                  <a:lnTo>
                    <a:pt x="4253" y="3289"/>
                  </a:lnTo>
                  <a:lnTo>
                    <a:pt x="3986" y="4228"/>
                  </a:lnTo>
                  <a:lnTo>
                    <a:pt x="3461" y="4612"/>
                  </a:lnTo>
                  <a:lnTo>
                    <a:pt x="4005" y="5309"/>
                  </a:lnTo>
                  <a:lnTo>
                    <a:pt x="6128" y="4911"/>
                  </a:lnTo>
                  <a:lnTo>
                    <a:pt x="6100" y="5457"/>
                  </a:lnTo>
                  <a:lnTo>
                    <a:pt x="4144" y="5864"/>
                  </a:lnTo>
                  <a:lnTo>
                    <a:pt x="0" y="5457"/>
                  </a:lnTo>
                  <a:lnTo>
                    <a:pt x="677" y="4091"/>
                  </a:lnTo>
                  <a:lnTo>
                    <a:pt x="1291" y="3409"/>
                  </a:lnTo>
                  <a:lnTo>
                    <a:pt x="1134" y="2878"/>
                  </a:lnTo>
                  <a:lnTo>
                    <a:pt x="1882" y="1529"/>
                  </a:lnTo>
                  <a:lnTo>
                    <a:pt x="4464" y="0"/>
                  </a:lnTo>
                  <a:close/>
                </a:path>
              </a:pathLst>
            </a:custGeom>
            <a:solidFill>
              <a:srgbClr val="B1E5FA"/>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7">
              <a:extLst>
                <a:ext uri="{FF2B5EF4-FFF2-40B4-BE49-F238E27FC236}">
                  <a16:creationId xmlns:a16="http://schemas.microsoft.com/office/drawing/2014/main" id="{D2E4C62C-2AB9-534C-A65E-654F4F78176E}"/>
                </a:ext>
              </a:extLst>
            </p:cNvPr>
            <p:cNvSpPr>
              <a:spLocks/>
            </p:cNvSpPr>
            <p:nvPr/>
          </p:nvSpPr>
          <p:spPr bwMode="auto">
            <a:xfrm>
              <a:off x="6773863" y="2444750"/>
              <a:ext cx="582613" cy="636588"/>
            </a:xfrm>
            <a:custGeom>
              <a:avLst/>
              <a:gdLst>
                <a:gd name="T0" fmla="*/ 43 w 1466"/>
                <a:gd name="T1" fmla="*/ 1114 h 1603"/>
                <a:gd name="T2" fmla="*/ 77 w 1466"/>
                <a:gd name="T3" fmla="*/ 294 h 1603"/>
                <a:gd name="T4" fmla="*/ 884 w 1466"/>
                <a:gd name="T5" fmla="*/ 0 h 1603"/>
                <a:gd name="T6" fmla="*/ 755 w 1466"/>
                <a:gd name="T7" fmla="*/ 894 h 1603"/>
                <a:gd name="T8" fmla="*/ 1466 w 1466"/>
                <a:gd name="T9" fmla="*/ 753 h 1603"/>
                <a:gd name="T10" fmla="*/ 620 w 1466"/>
                <a:gd name="T11" fmla="*/ 1603 h 1603"/>
                <a:gd name="T12" fmla="*/ 0 w 1466"/>
                <a:gd name="T13" fmla="*/ 1523 h 1603"/>
                <a:gd name="T14" fmla="*/ 43 w 1466"/>
                <a:gd name="T15" fmla="*/ 1114 h 16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6" h="1603">
                  <a:moveTo>
                    <a:pt x="43" y="1114"/>
                  </a:moveTo>
                  <a:lnTo>
                    <a:pt x="77" y="294"/>
                  </a:lnTo>
                  <a:lnTo>
                    <a:pt x="884" y="0"/>
                  </a:lnTo>
                  <a:lnTo>
                    <a:pt x="755" y="894"/>
                  </a:lnTo>
                  <a:lnTo>
                    <a:pt x="1466" y="753"/>
                  </a:lnTo>
                  <a:lnTo>
                    <a:pt x="620" y="1603"/>
                  </a:lnTo>
                  <a:lnTo>
                    <a:pt x="0" y="1523"/>
                  </a:lnTo>
                  <a:lnTo>
                    <a:pt x="43" y="1114"/>
                  </a:lnTo>
                  <a:close/>
                </a:path>
              </a:pathLst>
            </a:custGeom>
            <a:solidFill>
              <a:srgbClr val="B1E5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8">
              <a:extLst>
                <a:ext uri="{FF2B5EF4-FFF2-40B4-BE49-F238E27FC236}">
                  <a16:creationId xmlns:a16="http://schemas.microsoft.com/office/drawing/2014/main" id="{23AB86A2-45E7-8844-A512-4F9BA8EC7EE1}"/>
                </a:ext>
              </a:extLst>
            </p:cNvPr>
            <p:cNvSpPr>
              <a:spLocks/>
            </p:cNvSpPr>
            <p:nvPr/>
          </p:nvSpPr>
          <p:spPr bwMode="auto">
            <a:xfrm>
              <a:off x="4808539" y="2116138"/>
              <a:ext cx="1042988" cy="1079499"/>
            </a:xfrm>
            <a:custGeom>
              <a:avLst/>
              <a:gdLst>
                <a:gd name="T0" fmla="*/ 0 w 2626"/>
                <a:gd name="T1" fmla="*/ 1150 h 3960"/>
                <a:gd name="T2" fmla="*/ 1475 w 2626"/>
                <a:gd name="T3" fmla="*/ 0 h 3960"/>
                <a:gd name="T4" fmla="*/ 1750 w 2626"/>
                <a:gd name="T5" fmla="*/ 136 h 3960"/>
                <a:gd name="T6" fmla="*/ 1029 w 2626"/>
                <a:gd name="T7" fmla="*/ 1561 h 3960"/>
                <a:gd name="T8" fmla="*/ 2004 w 2626"/>
                <a:gd name="T9" fmla="*/ 2069 h 3960"/>
                <a:gd name="T10" fmla="*/ 2626 w 2626"/>
                <a:gd name="T11" fmla="*/ 2069 h 3960"/>
                <a:gd name="T12" fmla="*/ 1924 w 2626"/>
                <a:gd name="T13" fmla="*/ 2425 h 3960"/>
                <a:gd name="T14" fmla="*/ 811 w 2626"/>
                <a:gd name="T15" fmla="*/ 2363 h 3960"/>
                <a:gd name="T16" fmla="*/ 675 w 2626"/>
                <a:gd name="T17" fmla="*/ 2920 h 3960"/>
                <a:gd name="T18" fmla="*/ 1475 w 2626"/>
                <a:gd name="T19" fmla="*/ 3208 h 3960"/>
                <a:gd name="T20" fmla="*/ 1755 w 2626"/>
                <a:gd name="T21" fmla="*/ 3960 h 3960"/>
                <a:gd name="T22" fmla="*/ 0 w 2626"/>
                <a:gd name="T23" fmla="*/ 3729 h 3960"/>
                <a:gd name="T24" fmla="*/ 0 w 2626"/>
                <a:gd name="T25" fmla="*/ 2657 h 3960"/>
                <a:gd name="T26" fmla="*/ 244 w 2626"/>
                <a:gd name="T27" fmla="*/ 1973 h 3960"/>
                <a:gd name="T28" fmla="*/ 0 w 2626"/>
                <a:gd name="T29" fmla="*/ 1150 h 3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6" h="3960">
                  <a:moveTo>
                    <a:pt x="0" y="1150"/>
                  </a:moveTo>
                  <a:lnTo>
                    <a:pt x="1475" y="0"/>
                  </a:lnTo>
                  <a:lnTo>
                    <a:pt x="1750" y="136"/>
                  </a:lnTo>
                  <a:lnTo>
                    <a:pt x="1029" y="1561"/>
                  </a:lnTo>
                  <a:lnTo>
                    <a:pt x="2004" y="2069"/>
                  </a:lnTo>
                  <a:lnTo>
                    <a:pt x="2626" y="2069"/>
                  </a:lnTo>
                  <a:lnTo>
                    <a:pt x="1924" y="2425"/>
                  </a:lnTo>
                  <a:lnTo>
                    <a:pt x="811" y="2363"/>
                  </a:lnTo>
                  <a:lnTo>
                    <a:pt x="675" y="2920"/>
                  </a:lnTo>
                  <a:lnTo>
                    <a:pt x="1475" y="3208"/>
                  </a:lnTo>
                  <a:lnTo>
                    <a:pt x="1755" y="3960"/>
                  </a:lnTo>
                  <a:lnTo>
                    <a:pt x="0" y="3729"/>
                  </a:lnTo>
                  <a:lnTo>
                    <a:pt x="0" y="2657"/>
                  </a:lnTo>
                  <a:lnTo>
                    <a:pt x="244" y="1973"/>
                  </a:lnTo>
                  <a:lnTo>
                    <a:pt x="0" y="1150"/>
                  </a:lnTo>
                  <a:close/>
                </a:path>
              </a:pathLst>
            </a:custGeom>
            <a:solidFill>
              <a:srgbClr val="90DAF8"/>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9">
              <a:extLst>
                <a:ext uri="{FF2B5EF4-FFF2-40B4-BE49-F238E27FC236}">
                  <a16:creationId xmlns:a16="http://schemas.microsoft.com/office/drawing/2014/main" id="{290CB01B-88D7-1E42-9B43-D63076F2134F}"/>
                </a:ext>
              </a:extLst>
            </p:cNvPr>
            <p:cNvSpPr>
              <a:spLocks/>
            </p:cNvSpPr>
            <p:nvPr/>
          </p:nvSpPr>
          <p:spPr bwMode="auto">
            <a:xfrm>
              <a:off x="6384923" y="2268611"/>
              <a:ext cx="136524" cy="506413"/>
            </a:xfrm>
            <a:custGeom>
              <a:avLst/>
              <a:gdLst>
                <a:gd name="T0" fmla="*/ 532 w 532"/>
                <a:gd name="T1" fmla="*/ 0 h 1275"/>
                <a:gd name="T2" fmla="*/ 0 w 532"/>
                <a:gd name="T3" fmla="*/ 779 h 1275"/>
                <a:gd name="T4" fmla="*/ 532 w 532"/>
                <a:gd name="T5" fmla="*/ 1275 h 1275"/>
                <a:gd name="T6" fmla="*/ 423 w 532"/>
                <a:gd name="T7" fmla="*/ 638 h 1275"/>
                <a:gd name="T8" fmla="*/ 532 w 532"/>
                <a:gd name="T9" fmla="*/ 0 h 1275"/>
              </a:gdLst>
              <a:ahLst/>
              <a:cxnLst>
                <a:cxn ang="0">
                  <a:pos x="T0" y="T1"/>
                </a:cxn>
                <a:cxn ang="0">
                  <a:pos x="T2" y="T3"/>
                </a:cxn>
                <a:cxn ang="0">
                  <a:pos x="T4" y="T5"/>
                </a:cxn>
                <a:cxn ang="0">
                  <a:pos x="T6" y="T7"/>
                </a:cxn>
                <a:cxn ang="0">
                  <a:pos x="T8" y="T9"/>
                </a:cxn>
              </a:cxnLst>
              <a:rect l="0" t="0" r="r" b="b"/>
              <a:pathLst>
                <a:path w="532" h="1275">
                  <a:moveTo>
                    <a:pt x="532" y="0"/>
                  </a:moveTo>
                  <a:lnTo>
                    <a:pt x="0" y="779"/>
                  </a:lnTo>
                  <a:lnTo>
                    <a:pt x="532" y="1275"/>
                  </a:lnTo>
                  <a:lnTo>
                    <a:pt x="423" y="638"/>
                  </a:lnTo>
                  <a:lnTo>
                    <a:pt x="532" y="0"/>
                  </a:lnTo>
                  <a:close/>
                </a:path>
              </a:pathLst>
            </a:custGeom>
            <a:solidFill>
              <a:srgbClr val="B1E5FA"/>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20">
              <a:extLst>
                <a:ext uri="{FF2B5EF4-FFF2-40B4-BE49-F238E27FC236}">
                  <a16:creationId xmlns:a16="http://schemas.microsoft.com/office/drawing/2014/main" id="{0C4DADCB-8E62-9E4A-A449-4292F5EBEA35}"/>
                </a:ext>
              </a:extLst>
            </p:cNvPr>
            <p:cNvSpPr>
              <a:spLocks/>
            </p:cNvSpPr>
            <p:nvPr/>
          </p:nvSpPr>
          <p:spPr bwMode="auto">
            <a:xfrm>
              <a:off x="6577013" y="2562225"/>
              <a:ext cx="227013" cy="365125"/>
            </a:xfrm>
            <a:custGeom>
              <a:avLst/>
              <a:gdLst>
                <a:gd name="T0" fmla="*/ 574 w 574"/>
                <a:gd name="T1" fmla="*/ 0 h 922"/>
                <a:gd name="T2" fmla="*/ 0 w 574"/>
                <a:gd name="T3" fmla="*/ 922 h 922"/>
                <a:gd name="T4" fmla="*/ 540 w 574"/>
                <a:gd name="T5" fmla="*/ 820 h 922"/>
                <a:gd name="T6" fmla="*/ 574 w 574"/>
                <a:gd name="T7" fmla="*/ 0 h 922"/>
              </a:gdLst>
              <a:ahLst/>
              <a:cxnLst>
                <a:cxn ang="0">
                  <a:pos x="T0" y="T1"/>
                </a:cxn>
                <a:cxn ang="0">
                  <a:pos x="T2" y="T3"/>
                </a:cxn>
                <a:cxn ang="0">
                  <a:pos x="T4" y="T5"/>
                </a:cxn>
                <a:cxn ang="0">
                  <a:pos x="T6" y="T7"/>
                </a:cxn>
              </a:cxnLst>
              <a:rect l="0" t="0" r="r" b="b"/>
              <a:pathLst>
                <a:path w="574" h="922">
                  <a:moveTo>
                    <a:pt x="574" y="0"/>
                  </a:moveTo>
                  <a:lnTo>
                    <a:pt x="0" y="922"/>
                  </a:lnTo>
                  <a:lnTo>
                    <a:pt x="540" y="820"/>
                  </a:lnTo>
                  <a:lnTo>
                    <a:pt x="574" y="0"/>
                  </a:lnTo>
                  <a:close/>
                </a:path>
              </a:pathLst>
            </a:custGeom>
            <a:solidFill>
              <a:srgbClr val="90DAF8"/>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 name="Group 77">
              <a:extLst>
                <a:ext uri="{FF2B5EF4-FFF2-40B4-BE49-F238E27FC236}">
                  <a16:creationId xmlns:a16="http://schemas.microsoft.com/office/drawing/2014/main" id="{89CA3A08-6275-544A-92EA-B5269BE0A7A8}"/>
                </a:ext>
              </a:extLst>
            </p:cNvPr>
            <p:cNvGrpSpPr/>
            <p:nvPr/>
          </p:nvGrpSpPr>
          <p:grpSpPr>
            <a:xfrm>
              <a:off x="4359275" y="3046413"/>
              <a:ext cx="3517901" cy="3189648"/>
              <a:chOff x="4359275" y="3046413"/>
              <a:chExt cx="3517901" cy="3341688"/>
            </a:xfrm>
          </p:grpSpPr>
          <p:sp>
            <p:nvSpPr>
              <p:cNvPr id="79" name="Freeform 11">
                <a:extLst>
                  <a:ext uri="{FF2B5EF4-FFF2-40B4-BE49-F238E27FC236}">
                    <a16:creationId xmlns:a16="http://schemas.microsoft.com/office/drawing/2014/main" id="{982CFE49-54D7-1742-9AF7-00EC9E43F2FB}"/>
                  </a:ext>
                </a:extLst>
              </p:cNvPr>
              <p:cNvSpPr>
                <a:spLocks/>
              </p:cNvSpPr>
              <p:nvPr/>
            </p:nvSpPr>
            <p:spPr bwMode="auto">
              <a:xfrm>
                <a:off x="4359275" y="3046413"/>
                <a:ext cx="3517900" cy="3341688"/>
              </a:xfrm>
              <a:custGeom>
                <a:avLst/>
                <a:gdLst>
                  <a:gd name="T0" fmla="*/ 0 w 8864"/>
                  <a:gd name="T1" fmla="*/ 148 h 8423"/>
                  <a:gd name="T2" fmla="*/ 4144 w 8864"/>
                  <a:gd name="T3" fmla="*/ 555 h 8423"/>
                  <a:gd name="T4" fmla="*/ 6124 w 8864"/>
                  <a:gd name="T5" fmla="*/ 0 h 8423"/>
                  <a:gd name="T6" fmla="*/ 8396 w 8864"/>
                  <a:gd name="T7" fmla="*/ 371 h 8423"/>
                  <a:gd name="T8" fmla="*/ 8864 w 8864"/>
                  <a:gd name="T9" fmla="*/ 1982 h 8423"/>
                  <a:gd name="T10" fmla="*/ 8710 w 8864"/>
                  <a:gd name="T11" fmla="*/ 3341 h 8423"/>
                  <a:gd name="T12" fmla="*/ 7258 w 8864"/>
                  <a:gd name="T13" fmla="*/ 4442 h 8423"/>
                  <a:gd name="T14" fmla="*/ 7258 w 8864"/>
                  <a:gd name="T15" fmla="*/ 5447 h 8423"/>
                  <a:gd name="T16" fmla="*/ 4788 w 8864"/>
                  <a:gd name="T17" fmla="*/ 7912 h 8423"/>
                  <a:gd name="T18" fmla="*/ 3402 w 8864"/>
                  <a:gd name="T19" fmla="*/ 8423 h 8423"/>
                  <a:gd name="T20" fmla="*/ 3156 w 8864"/>
                  <a:gd name="T21" fmla="*/ 7268 h 8423"/>
                  <a:gd name="T22" fmla="*/ 1710 w 8864"/>
                  <a:gd name="T23" fmla="*/ 6625 h 8423"/>
                  <a:gd name="T24" fmla="*/ 470 w 8864"/>
                  <a:gd name="T25" fmla="*/ 4108 h 8423"/>
                  <a:gd name="T26" fmla="*/ 826 w 8864"/>
                  <a:gd name="T27" fmla="*/ 2893 h 8423"/>
                  <a:gd name="T28" fmla="*/ 470 w 8864"/>
                  <a:gd name="T29" fmla="*/ 2716 h 8423"/>
                  <a:gd name="T30" fmla="*/ 670 w 8864"/>
                  <a:gd name="T31" fmla="*/ 1238 h 8423"/>
                  <a:gd name="T32" fmla="*/ 0 w 8864"/>
                  <a:gd name="T33" fmla="*/ 148 h 8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64" h="8423">
                    <a:moveTo>
                      <a:pt x="0" y="148"/>
                    </a:moveTo>
                    <a:lnTo>
                      <a:pt x="4144" y="555"/>
                    </a:lnTo>
                    <a:lnTo>
                      <a:pt x="6124" y="0"/>
                    </a:lnTo>
                    <a:lnTo>
                      <a:pt x="8396" y="371"/>
                    </a:lnTo>
                    <a:lnTo>
                      <a:pt x="8864" y="1982"/>
                    </a:lnTo>
                    <a:lnTo>
                      <a:pt x="8710" y="3341"/>
                    </a:lnTo>
                    <a:lnTo>
                      <a:pt x="7258" y="4442"/>
                    </a:lnTo>
                    <a:lnTo>
                      <a:pt x="7258" y="5447"/>
                    </a:lnTo>
                    <a:lnTo>
                      <a:pt x="4788" y="7912"/>
                    </a:lnTo>
                    <a:lnTo>
                      <a:pt x="3402" y="8423"/>
                    </a:lnTo>
                    <a:lnTo>
                      <a:pt x="3156" y="7268"/>
                    </a:lnTo>
                    <a:lnTo>
                      <a:pt x="1710" y="6625"/>
                    </a:lnTo>
                    <a:lnTo>
                      <a:pt x="470" y="4108"/>
                    </a:lnTo>
                    <a:lnTo>
                      <a:pt x="826" y="2893"/>
                    </a:lnTo>
                    <a:lnTo>
                      <a:pt x="470" y="2716"/>
                    </a:lnTo>
                    <a:lnTo>
                      <a:pt x="670" y="1238"/>
                    </a:lnTo>
                    <a:lnTo>
                      <a:pt x="0" y="148"/>
                    </a:lnTo>
                    <a:close/>
                  </a:path>
                </a:pathLst>
              </a:custGeom>
              <a:solidFill>
                <a:srgbClr val="27B6F2"/>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3">
                <a:extLst>
                  <a:ext uri="{FF2B5EF4-FFF2-40B4-BE49-F238E27FC236}">
                    <a16:creationId xmlns:a16="http://schemas.microsoft.com/office/drawing/2014/main" id="{490C5CE4-65E2-9642-BAFB-7367B29DC863}"/>
                  </a:ext>
                </a:extLst>
              </p:cNvPr>
              <p:cNvSpPr>
                <a:spLocks/>
              </p:cNvSpPr>
              <p:nvPr/>
            </p:nvSpPr>
            <p:spPr bwMode="auto">
              <a:xfrm>
                <a:off x="5503863" y="3046413"/>
                <a:ext cx="1285875" cy="2389188"/>
              </a:xfrm>
              <a:custGeom>
                <a:avLst/>
                <a:gdLst>
                  <a:gd name="T0" fmla="*/ 3240 w 3240"/>
                  <a:gd name="T1" fmla="*/ 0 h 6022"/>
                  <a:gd name="T2" fmla="*/ 1260 w 3240"/>
                  <a:gd name="T3" fmla="*/ 555 h 6022"/>
                  <a:gd name="T4" fmla="*/ 0 w 3240"/>
                  <a:gd name="T5" fmla="*/ 2830 h 6022"/>
                  <a:gd name="T6" fmla="*/ 990 w 3240"/>
                  <a:gd name="T7" fmla="*/ 3385 h 6022"/>
                  <a:gd name="T8" fmla="*/ 1494 w 3240"/>
                  <a:gd name="T9" fmla="*/ 4933 h 6022"/>
                  <a:gd name="T10" fmla="*/ 1494 w 3240"/>
                  <a:gd name="T11" fmla="*/ 6022 h 6022"/>
                  <a:gd name="T12" fmla="*/ 2990 w 3240"/>
                  <a:gd name="T13" fmla="*/ 4367 h 6022"/>
                  <a:gd name="T14" fmla="*/ 2750 w 3240"/>
                  <a:gd name="T15" fmla="*/ 2996 h 6022"/>
                  <a:gd name="T16" fmla="*/ 3240 w 3240"/>
                  <a:gd name="T17" fmla="*/ 0 h 6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0" h="6022">
                    <a:moveTo>
                      <a:pt x="3240" y="0"/>
                    </a:moveTo>
                    <a:lnTo>
                      <a:pt x="1260" y="555"/>
                    </a:lnTo>
                    <a:lnTo>
                      <a:pt x="0" y="2830"/>
                    </a:lnTo>
                    <a:lnTo>
                      <a:pt x="990" y="3385"/>
                    </a:lnTo>
                    <a:lnTo>
                      <a:pt x="1494" y="4933"/>
                    </a:lnTo>
                    <a:lnTo>
                      <a:pt x="1494" y="6022"/>
                    </a:lnTo>
                    <a:lnTo>
                      <a:pt x="2990" y="4367"/>
                    </a:lnTo>
                    <a:lnTo>
                      <a:pt x="2750" y="2996"/>
                    </a:lnTo>
                    <a:lnTo>
                      <a:pt x="3240" y="0"/>
                    </a:lnTo>
                    <a:close/>
                  </a:path>
                </a:pathLst>
              </a:custGeom>
              <a:solidFill>
                <a:srgbClr val="81D5F9"/>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4">
                <a:extLst>
                  <a:ext uri="{FF2B5EF4-FFF2-40B4-BE49-F238E27FC236}">
                    <a16:creationId xmlns:a16="http://schemas.microsoft.com/office/drawing/2014/main" id="{35A523A7-0566-E14E-83EE-516B45601963}"/>
                  </a:ext>
                </a:extLst>
              </p:cNvPr>
              <p:cNvSpPr>
                <a:spLocks/>
              </p:cNvSpPr>
              <p:nvPr/>
            </p:nvSpPr>
            <p:spPr bwMode="auto">
              <a:xfrm>
                <a:off x="6594475" y="3046413"/>
                <a:ext cx="425450" cy="1243013"/>
              </a:xfrm>
              <a:custGeom>
                <a:avLst/>
                <a:gdLst>
                  <a:gd name="T0" fmla="*/ 490 w 1071"/>
                  <a:gd name="T1" fmla="*/ 0 h 3133"/>
                  <a:gd name="T2" fmla="*/ 1071 w 1071"/>
                  <a:gd name="T3" fmla="*/ 91 h 3133"/>
                  <a:gd name="T4" fmla="*/ 310 w 1071"/>
                  <a:gd name="T5" fmla="*/ 3133 h 3133"/>
                  <a:gd name="T6" fmla="*/ 0 w 1071"/>
                  <a:gd name="T7" fmla="*/ 2996 h 3133"/>
                  <a:gd name="T8" fmla="*/ 490 w 1071"/>
                  <a:gd name="T9" fmla="*/ 0 h 3133"/>
                </a:gdLst>
                <a:ahLst/>
                <a:cxnLst>
                  <a:cxn ang="0">
                    <a:pos x="T0" y="T1"/>
                  </a:cxn>
                  <a:cxn ang="0">
                    <a:pos x="T2" y="T3"/>
                  </a:cxn>
                  <a:cxn ang="0">
                    <a:pos x="T4" y="T5"/>
                  </a:cxn>
                  <a:cxn ang="0">
                    <a:pos x="T6" y="T7"/>
                  </a:cxn>
                  <a:cxn ang="0">
                    <a:pos x="T8" y="T9"/>
                  </a:cxn>
                </a:cxnLst>
                <a:rect l="0" t="0" r="r" b="b"/>
                <a:pathLst>
                  <a:path w="1071" h="3133">
                    <a:moveTo>
                      <a:pt x="490" y="0"/>
                    </a:moveTo>
                    <a:lnTo>
                      <a:pt x="1071" y="91"/>
                    </a:lnTo>
                    <a:lnTo>
                      <a:pt x="310" y="3133"/>
                    </a:lnTo>
                    <a:lnTo>
                      <a:pt x="0" y="2996"/>
                    </a:lnTo>
                    <a:lnTo>
                      <a:pt x="490" y="0"/>
                    </a:lnTo>
                    <a:close/>
                  </a:path>
                </a:pathLst>
              </a:custGeom>
              <a:solidFill>
                <a:srgbClr val="27B6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F361F4BF-2D11-274E-9F1F-20D1732D8CC5}"/>
                  </a:ext>
                </a:extLst>
              </p:cNvPr>
              <p:cNvSpPr>
                <a:spLocks/>
              </p:cNvSpPr>
              <p:nvPr/>
            </p:nvSpPr>
            <p:spPr bwMode="auto">
              <a:xfrm>
                <a:off x="6718300" y="3081338"/>
                <a:ext cx="1042988" cy="1208088"/>
              </a:xfrm>
              <a:custGeom>
                <a:avLst/>
                <a:gdLst>
                  <a:gd name="T0" fmla="*/ 2627 w 2627"/>
                  <a:gd name="T1" fmla="*/ 57 h 3042"/>
                  <a:gd name="T2" fmla="*/ 670 w 2627"/>
                  <a:gd name="T3" fmla="*/ 2561 h 3042"/>
                  <a:gd name="T4" fmla="*/ 0 w 2627"/>
                  <a:gd name="T5" fmla="*/ 3042 h 3042"/>
                  <a:gd name="T6" fmla="*/ 761 w 2627"/>
                  <a:gd name="T7" fmla="*/ 0 h 3042"/>
                  <a:gd name="T8" fmla="*/ 2627 w 2627"/>
                  <a:gd name="T9" fmla="*/ 57 h 3042"/>
                </a:gdLst>
                <a:ahLst/>
                <a:cxnLst>
                  <a:cxn ang="0">
                    <a:pos x="T0" y="T1"/>
                  </a:cxn>
                  <a:cxn ang="0">
                    <a:pos x="T2" y="T3"/>
                  </a:cxn>
                  <a:cxn ang="0">
                    <a:pos x="T4" y="T5"/>
                  </a:cxn>
                  <a:cxn ang="0">
                    <a:pos x="T6" y="T7"/>
                  </a:cxn>
                  <a:cxn ang="0">
                    <a:pos x="T8" y="T9"/>
                  </a:cxn>
                </a:cxnLst>
                <a:rect l="0" t="0" r="r" b="b"/>
                <a:pathLst>
                  <a:path w="2627" h="3042">
                    <a:moveTo>
                      <a:pt x="2627" y="57"/>
                    </a:moveTo>
                    <a:lnTo>
                      <a:pt x="670" y="2561"/>
                    </a:lnTo>
                    <a:lnTo>
                      <a:pt x="0" y="3042"/>
                    </a:lnTo>
                    <a:lnTo>
                      <a:pt x="761" y="0"/>
                    </a:lnTo>
                    <a:lnTo>
                      <a:pt x="2627" y="57"/>
                    </a:lnTo>
                    <a:close/>
                  </a:path>
                </a:pathLst>
              </a:custGeom>
              <a:solidFill>
                <a:srgbClr val="81D5F9"/>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77976F5-E4E2-624A-A007-6883989E6839}"/>
                  </a:ext>
                </a:extLst>
              </p:cNvPr>
              <p:cNvSpPr>
                <a:spLocks/>
              </p:cNvSpPr>
              <p:nvPr/>
            </p:nvSpPr>
            <p:spPr bwMode="auto">
              <a:xfrm>
                <a:off x="6845300" y="3430588"/>
                <a:ext cx="742950" cy="1573213"/>
              </a:xfrm>
              <a:custGeom>
                <a:avLst/>
                <a:gdLst>
                  <a:gd name="T0" fmla="*/ 1465 w 1873"/>
                  <a:gd name="T1" fmla="*/ 0 h 3964"/>
                  <a:gd name="T2" fmla="*/ 1873 w 1873"/>
                  <a:gd name="T3" fmla="*/ 1232 h 3964"/>
                  <a:gd name="T4" fmla="*/ 467 w 1873"/>
                  <a:gd name="T5" fmla="*/ 3004 h 3964"/>
                  <a:gd name="T6" fmla="*/ 576 w 1873"/>
                  <a:gd name="T7" fmla="*/ 3964 h 3964"/>
                  <a:gd name="T8" fmla="*/ 0 w 1873"/>
                  <a:gd name="T9" fmla="*/ 3031 h 3964"/>
                  <a:gd name="T10" fmla="*/ 357 w 1873"/>
                  <a:gd name="T11" fmla="*/ 1424 h 3964"/>
                  <a:gd name="T12" fmla="*/ 1465 w 1873"/>
                  <a:gd name="T13" fmla="*/ 0 h 3964"/>
                </a:gdLst>
                <a:ahLst/>
                <a:cxnLst>
                  <a:cxn ang="0">
                    <a:pos x="T0" y="T1"/>
                  </a:cxn>
                  <a:cxn ang="0">
                    <a:pos x="T2" y="T3"/>
                  </a:cxn>
                  <a:cxn ang="0">
                    <a:pos x="T4" y="T5"/>
                  </a:cxn>
                  <a:cxn ang="0">
                    <a:pos x="T6" y="T7"/>
                  </a:cxn>
                  <a:cxn ang="0">
                    <a:pos x="T8" y="T9"/>
                  </a:cxn>
                  <a:cxn ang="0">
                    <a:pos x="T10" y="T11"/>
                  </a:cxn>
                  <a:cxn ang="0">
                    <a:pos x="T12" y="T13"/>
                  </a:cxn>
                </a:cxnLst>
                <a:rect l="0" t="0" r="r" b="b"/>
                <a:pathLst>
                  <a:path w="1873" h="3964">
                    <a:moveTo>
                      <a:pt x="1465" y="0"/>
                    </a:moveTo>
                    <a:lnTo>
                      <a:pt x="1873" y="1232"/>
                    </a:lnTo>
                    <a:lnTo>
                      <a:pt x="467" y="3004"/>
                    </a:lnTo>
                    <a:lnTo>
                      <a:pt x="576" y="3964"/>
                    </a:lnTo>
                    <a:lnTo>
                      <a:pt x="0" y="3031"/>
                    </a:lnTo>
                    <a:lnTo>
                      <a:pt x="357" y="1424"/>
                    </a:lnTo>
                    <a:lnTo>
                      <a:pt x="1465" y="0"/>
                    </a:lnTo>
                    <a:close/>
                  </a:path>
                </a:pathLst>
              </a:custGeom>
              <a:solidFill>
                <a:srgbClr val="9CD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7">
                <a:extLst>
                  <a:ext uri="{FF2B5EF4-FFF2-40B4-BE49-F238E27FC236}">
                    <a16:creationId xmlns:a16="http://schemas.microsoft.com/office/drawing/2014/main" id="{6C0466AF-E269-1B4B-9015-69C1CE22ED4A}"/>
                  </a:ext>
                </a:extLst>
              </p:cNvPr>
              <p:cNvSpPr>
                <a:spLocks/>
              </p:cNvSpPr>
              <p:nvPr/>
            </p:nvSpPr>
            <p:spPr bwMode="auto">
              <a:xfrm>
                <a:off x="6783388" y="3735388"/>
                <a:ext cx="236538" cy="531813"/>
              </a:xfrm>
              <a:custGeom>
                <a:avLst/>
                <a:gdLst>
                  <a:gd name="T0" fmla="*/ 0 w 594"/>
                  <a:gd name="T1" fmla="*/ 0 h 1337"/>
                  <a:gd name="T2" fmla="*/ 362 w 594"/>
                  <a:gd name="T3" fmla="*/ 1168 h 1337"/>
                  <a:gd name="T4" fmla="*/ 594 w 594"/>
                  <a:gd name="T5" fmla="*/ 1337 h 1337"/>
                  <a:gd name="T6" fmla="*/ 362 w 594"/>
                  <a:gd name="T7" fmla="*/ 739 h 1337"/>
                  <a:gd name="T8" fmla="*/ 0 w 594"/>
                  <a:gd name="T9" fmla="*/ 0 h 1337"/>
                </a:gdLst>
                <a:ahLst/>
                <a:cxnLst>
                  <a:cxn ang="0">
                    <a:pos x="T0" y="T1"/>
                  </a:cxn>
                  <a:cxn ang="0">
                    <a:pos x="T2" y="T3"/>
                  </a:cxn>
                  <a:cxn ang="0">
                    <a:pos x="T4" y="T5"/>
                  </a:cxn>
                  <a:cxn ang="0">
                    <a:pos x="T6" y="T7"/>
                  </a:cxn>
                  <a:cxn ang="0">
                    <a:pos x="T8" y="T9"/>
                  </a:cxn>
                </a:cxnLst>
                <a:rect l="0" t="0" r="r" b="b"/>
                <a:pathLst>
                  <a:path w="594" h="1337">
                    <a:moveTo>
                      <a:pt x="0" y="0"/>
                    </a:moveTo>
                    <a:lnTo>
                      <a:pt x="362" y="1168"/>
                    </a:lnTo>
                    <a:lnTo>
                      <a:pt x="594" y="1337"/>
                    </a:lnTo>
                    <a:lnTo>
                      <a:pt x="362" y="739"/>
                    </a:lnTo>
                    <a:lnTo>
                      <a:pt x="0" y="0"/>
                    </a:lnTo>
                    <a:close/>
                  </a:path>
                </a:pathLst>
              </a:custGeom>
              <a:solidFill>
                <a:srgbClr val="78B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8">
                <a:extLst>
                  <a:ext uri="{FF2B5EF4-FFF2-40B4-BE49-F238E27FC236}">
                    <a16:creationId xmlns:a16="http://schemas.microsoft.com/office/drawing/2014/main" id="{E9310F2A-261D-C74D-B50A-84045BFBB38D}"/>
                  </a:ext>
                </a:extLst>
              </p:cNvPr>
              <p:cNvSpPr>
                <a:spLocks/>
              </p:cNvSpPr>
              <p:nvPr/>
            </p:nvSpPr>
            <p:spPr bwMode="auto">
              <a:xfrm>
                <a:off x="7113588" y="3524250"/>
                <a:ext cx="141288" cy="720725"/>
              </a:xfrm>
              <a:custGeom>
                <a:avLst/>
                <a:gdLst>
                  <a:gd name="T0" fmla="*/ 52 w 358"/>
                  <a:gd name="T1" fmla="*/ 1554 h 1815"/>
                  <a:gd name="T2" fmla="*/ 358 w 358"/>
                  <a:gd name="T3" fmla="*/ 0 h 1815"/>
                  <a:gd name="T4" fmla="*/ 138 w 358"/>
                  <a:gd name="T5" fmla="*/ 905 h 1815"/>
                  <a:gd name="T6" fmla="*/ 138 w 358"/>
                  <a:gd name="T7" fmla="*/ 905 h 1815"/>
                  <a:gd name="T8" fmla="*/ 0 w 358"/>
                  <a:gd name="T9" fmla="*/ 1815 h 1815"/>
                  <a:gd name="T10" fmla="*/ 52 w 358"/>
                  <a:gd name="T11" fmla="*/ 1554 h 1815"/>
                </a:gdLst>
                <a:ahLst/>
                <a:cxnLst>
                  <a:cxn ang="0">
                    <a:pos x="T0" y="T1"/>
                  </a:cxn>
                  <a:cxn ang="0">
                    <a:pos x="T2" y="T3"/>
                  </a:cxn>
                  <a:cxn ang="0">
                    <a:pos x="T4" y="T5"/>
                  </a:cxn>
                  <a:cxn ang="0">
                    <a:pos x="T6" y="T7"/>
                  </a:cxn>
                  <a:cxn ang="0">
                    <a:pos x="T8" y="T9"/>
                  </a:cxn>
                  <a:cxn ang="0">
                    <a:pos x="T10" y="T11"/>
                  </a:cxn>
                </a:cxnLst>
                <a:rect l="0" t="0" r="r" b="b"/>
                <a:pathLst>
                  <a:path w="358" h="1815">
                    <a:moveTo>
                      <a:pt x="52" y="1554"/>
                    </a:moveTo>
                    <a:lnTo>
                      <a:pt x="358" y="0"/>
                    </a:lnTo>
                    <a:lnTo>
                      <a:pt x="138" y="905"/>
                    </a:lnTo>
                    <a:lnTo>
                      <a:pt x="138" y="905"/>
                    </a:lnTo>
                    <a:lnTo>
                      <a:pt x="0" y="1815"/>
                    </a:lnTo>
                    <a:lnTo>
                      <a:pt x="52" y="1554"/>
                    </a:lnTo>
                    <a:close/>
                  </a:path>
                </a:pathLst>
              </a:custGeom>
              <a:solidFill>
                <a:srgbClr val="78B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9">
                <a:extLst>
                  <a:ext uri="{FF2B5EF4-FFF2-40B4-BE49-F238E27FC236}">
                    <a16:creationId xmlns:a16="http://schemas.microsoft.com/office/drawing/2014/main" id="{3BA65277-67BE-664C-A970-0CE16C6297E7}"/>
                  </a:ext>
                </a:extLst>
              </p:cNvPr>
              <p:cNvSpPr>
                <a:spLocks/>
              </p:cNvSpPr>
              <p:nvPr/>
            </p:nvSpPr>
            <p:spPr bwMode="auto">
              <a:xfrm>
                <a:off x="6927850" y="3883025"/>
                <a:ext cx="239713" cy="384175"/>
              </a:xfrm>
              <a:custGeom>
                <a:avLst/>
                <a:gdLst>
                  <a:gd name="T0" fmla="*/ 1 w 605"/>
                  <a:gd name="T1" fmla="*/ 372 h 965"/>
                  <a:gd name="T2" fmla="*/ 0 w 605"/>
                  <a:gd name="T3" fmla="*/ 367 h 965"/>
                  <a:gd name="T4" fmla="*/ 232 w 605"/>
                  <a:gd name="T5" fmla="*/ 965 h 965"/>
                  <a:gd name="T6" fmla="*/ 467 w 605"/>
                  <a:gd name="T7" fmla="*/ 910 h 965"/>
                  <a:gd name="T8" fmla="*/ 605 w 605"/>
                  <a:gd name="T9" fmla="*/ 0 h 965"/>
                  <a:gd name="T10" fmla="*/ 1 w 605"/>
                  <a:gd name="T11" fmla="*/ 372 h 965"/>
                </a:gdLst>
                <a:ahLst/>
                <a:cxnLst>
                  <a:cxn ang="0">
                    <a:pos x="T0" y="T1"/>
                  </a:cxn>
                  <a:cxn ang="0">
                    <a:pos x="T2" y="T3"/>
                  </a:cxn>
                  <a:cxn ang="0">
                    <a:pos x="T4" y="T5"/>
                  </a:cxn>
                  <a:cxn ang="0">
                    <a:pos x="T6" y="T7"/>
                  </a:cxn>
                  <a:cxn ang="0">
                    <a:pos x="T8" y="T9"/>
                  </a:cxn>
                  <a:cxn ang="0">
                    <a:pos x="T10" y="T11"/>
                  </a:cxn>
                </a:cxnLst>
                <a:rect l="0" t="0" r="r" b="b"/>
                <a:pathLst>
                  <a:path w="605" h="965">
                    <a:moveTo>
                      <a:pt x="1" y="372"/>
                    </a:moveTo>
                    <a:lnTo>
                      <a:pt x="0" y="367"/>
                    </a:lnTo>
                    <a:lnTo>
                      <a:pt x="232" y="965"/>
                    </a:lnTo>
                    <a:lnTo>
                      <a:pt x="467" y="910"/>
                    </a:lnTo>
                    <a:lnTo>
                      <a:pt x="605" y="0"/>
                    </a:lnTo>
                    <a:lnTo>
                      <a:pt x="1" y="372"/>
                    </a:lnTo>
                    <a:close/>
                  </a:path>
                </a:pathLst>
              </a:custGeom>
              <a:solidFill>
                <a:srgbClr val="53A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0">
                <a:extLst>
                  <a:ext uri="{FF2B5EF4-FFF2-40B4-BE49-F238E27FC236}">
                    <a16:creationId xmlns:a16="http://schemas.microsoft.com/office/drawing/2014/main" id="{51A52996-56B3-4D4F-BD50-AACDC698378B}"/>
                  </a:ext>
                </a:extLst>
              </p:cNvPr>
              <p:cNvSpPr>
                <a:spLocks/>
              </p:cNvSpPr>
              <p:nvPr/>
            </p:nvSpPr>
            <p:spPr bwMode="auto">
              <a:xfrm>
                <a:off x="6783388" y="3475038"/>
                <a:ext cx="471488" cy="555625"/>
              </a:xfrm>
              <a:custGeom>
                <a:avLst/>
                <a:gdLst>
                  <a:gd name="T0" fmla="*/ 562 w 1187"/>
                  <a:gd name="T1" fmla="*/ 0 h 1400"/>
                  <a:gd name="T2" fmla="*/ 1187 w 1187"/>
                  <a:gd name="T3" fmla="*/ 123 h 1400"/>
                  <a:gd name="T4" fmla="*/ 967 w 1187"/>
                  <a:gd name="T5" fmla="*/ 1028 h 1400"/>
                  <a:gd name="T6" fmla="*/ 363 w 1187"/>
                  <a:gd name="T7" fmla="*/ 1400 h 1400"/>
                  <a:gd name="T8" fmla="*/ 0 w 1187"/>
                  <a:gd name="T9" fmla="*/ 656 h 1400"/>
                  <a:gd name="T10" fmla="*/ 562 w 1187"/>
                  <a:gd name="T11" fmla="*/ 0 h 1400"/>
                </a:gdLst>
                <a:ahLst/>
                <a:cxnLst>
                  <a:cxn ang="0">
                    <a:pos x="T0" y="T1"/>
                  </a:cxn>
                  <a:cxn ang="0">
                    <a:pos x="T2" y="T3"/>
                  </a:cxn>
                  <a:cxn ang="0">
                    <a:pos x="T4" y="T5"/>
                  </a:cxn>
                  <a:cxn ang="0">
                    <a:pos x="T6" y="T7"/>
                  </a:cxn>
                  <a:cxn ang="0">
                    <a:pos x="T8" y="T9"/>
                  </a:cxn>
                  <a:cxn ang="0">
                    <a:pos x="T10" y="T11"/>
                  </a:cxn>
                </a:cxnLst>
                <a:rect l="0" t="0" r="r" b="b"/>
                <a:pathLst>
                  <a:path w="1187" h="1400">
                    <a:moveTo>
                      <a:pt x="562" y="0"/>
                    </a:moveTo>
                    <a:lnTo>
                      <a:pt x="1187" y="123"/>
                    </a:lnTo>
                    <a:lnTo>
                      <a:pt x="967" y="1028"/>
                    </a:lnTo>
                    <a:lnTo>
                      <a:pt x="363" y="1400"/>
                    </a:lnTo>
                    <a:lnTo>
                      <a:pt x="0" y="656"/>
                    </a:lnTo>
                    <a:lnTo>
                      <a:pt x="562" y="0"/>
                    </a:lnTo>
                    <a:close/>
                  </a:path>
                </a:pathLst>
              </a:custGeom>
              <a:solidFill>
                <a:srgbClr val="A8D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1">
                <a:extLst>
                  <a:ext uri="{FF2B5EF4-FFF2-40B4-BE49-F238E27FC236}">
                    <a16:creationId xmlns:a16="http://schemas.microsoft.com/office/drawing/2014/main" id="{60D46CCE-1C6F-9944-86C0-2E9F89B6C804}"/>
                  </a:ext>
                </a:extLst>
              </p:cNvPr>
              <p:cNvSpPr>
                <a:spLocks/>
              </p:cNvSpPr>
              <p:nvPr/>
            </p:nvSpPr>
            <p:spPr bwMode="auto">
              <a:xfrm>
                <a:off x="4456113" y="3248025"/>
                <a:ext cx="550863" cy="274638"/>
              </a:xfrm>
              <a:custGeom>
                <a:avLst/>
                <a:gdLst>
                  <a:gd name="T0" fmla="*/ 741 w 1388"/>
                  <a:gd name="T1" fmla="*/ 0 h 691"/>
                  <a:gd name="T2" fmla="*/ 188 w 1388"/>
                  <a:gd name="T3" fmla="*/ 170 h 691"/>
                  <a:gd name="T4" fmla="*/ 0 w 1388"/>
                  <a:gd name="T5" fmla="*/ 447 h 691"/>
                  <a:gd name="T6" fmla="*/ 890 w 1388"/>
                  <a:gd name="T7" fmla="*/ 691 h 691"/>
                  <a:gd name="T8" fmla="*/ 1388 w 1388"/>
                  <a:gd name="T9" fmla="*/ 466 h 691"/>
                  <a:gd name="T10" fmla="*/ 741 w 1388"/>
                  <a:gd name="T11" fmla="*/ 0 h 691"/>
                </a:gdLst>
                <a:ahLst/>
                <a:cxnLst>
                  <a:cxn ang="0">
                    <a:pos x="T0" y="T1"/>
                  </a:cxn>
                  <a:cxn ang="0">
                    <a:pos x="T2" y="T3"/>
                  </a:cxn>
                  <a:cxn ang="0">
                    <a:pos x="T4" y="T5"/>
                  </a:cxn>
                  <a:cxn ang="0">
                    <a:pos x="T6" y="T7"/>
                  </a:cxn>
                  <a:cxn ang="0">
                    <a:pos x="T8" y="T9"/>
                  </a:cxn>
                  <a:cxn ang="0">
                    <a:pos x="T10" y="T11"/>
                  </a:cxn>
                </a:cxnLst>
                <a:rect l="0" t="0" r="r" b="b"/>
                <a:pathLst>
                  <a:path w="1388" h="691">
                    <a:moveTo>
                      <a:pt x="741" y="0"/>
                    </a:moveTo>
                    <a:lnTo>
                      <a:pt x="188" y="170"/>
                    </a:lnTo>
                    <a:lnTo>
                      <a:pt x="0" y="447"/>
                    </a:lnTo>
                    <a:lnTo>
                      <a:pt x="890" y="691"/>
                    </a:lnTo>
                    <a:lnTo>
                      <a:pt x="1388" y="466"/>
                    </a:lnTo>
                    <a:lnTo>
                      <a:pt x="741" y="0"/>
                    </a:lnTo>
                    <a:close/>
                  </a:path>
                </a:pathLst>
              </a:custGeom>
              <a:solidFill>
                <a:srgbClr val="A8D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2">
                <a:extLst>
                  <a:ext uri="{FF2B5EF4-FFF2-40B4-BE49-F238E27FC236}">
                    <a16:creationId xmlns:a16="http://schemas.microsoft.com/office/drawing/2014/main" id="{3659608A-DDB0-BF42-8708-78F75B44AFEF}"/>
                  </a:ext>
                </a:extLst>
              </p:cNvPr>
              <p:cNvSpPr>
                <a:spLocks/>
              </p:cNvSpPr>
              <p:nvPr/>
            </p:nvSpPr>
            <p:spPr bwMode="auto">
              <a:xfrm>
                <a:off x="4759325" y="3433763"/>
                <a:ext cx="247650" cy="539750"/>
              </a:xfrm>
              <a:custGeom>
                <a:avLst/>
                <a:gdLst>
                  <a:gd name="T0" fmla="*/ 622 w 622"/>
                  <a:gd name="T1" fmla="*/ 0 h 1364"/>
                  <a:gd name="T2" fmla="*/ 369 w 622"/>
                  <a:gd name="T3" fmla="*/ 1094 h 1364"/>
                  <a:gd name="T4" fmla="*/ 0 w 622"/>
                  <a:gd name="T5" fmla="*/ 1364 h 1364"/>
                  <a:gd name="T6" fmla="*/ 117 w 622"/>
                  <a:gd name="T7" fmla="*/ 225 h 1364"/>
                  <a:gd name="T8" fmla="*/ 622 w 622"/>
                  <a:gd name="T9" fmla="*/ 0 h 1364"/>
                </a:gdLst>
                <a:ahLst/>
                <a:cxnLst>
                  <a:cxn ang="0">
                    <a:pos x="T0" y="T1"/>
                  </a:cxn>
                  <a:cxn ang="0">
                    <a:pos x="T2" y="T3"/>
                  </a:cxn>
                  <a:cxn ang="0">
                    <a:pos x="T4" y="T5"/>
                  </a:cxn>
                  <a:cxn ang="0">
                    <a:pos x="T6" y="T7"/>
                  </a:cxn>
                  <a:cxn ang="0">
                    <a:pos x="T8" y="T9"/>
                  </a:cxn>
                </a:cxnLst>
                <a:rect l="0" t="0" r="r" b="b"/>
                <a:pathLst>
                  <a:path w="622" h="1364">
                    <a:moveTo>
                      <a:pt x="622" y="0"/>
                    </a:moveTo>
                    <a:lnTo>
                      <a:pt x="369" y="1094"/>
                    </a:lnTo>
                    <a:lnTo>
                      <a:pt x="0" y="1364"/>
                    </a:lnTo>
                    <a:lnTo>
                      <a:pt x="117" y="225"/>
                    </a:lnTo>
                    <a:lnTo>
                      <a:pt x="622" y="0"/>
                    </a:lnTo>
                    <a:close/>
                  </a:path>
                </a:pathLst>
              </a:custGeom>
              <a:solidFill>
                <a:srgbClr val="53A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3">
                <a:extLst>
                  <a:ext uri="{FF2B5EF4-FFF2-40B4-BE49-F238E27FC236}">
                    <a16:creationId xmlns:a16="http://schemas.microsoft.com/office/drawing/2014/main" id="{0331FEED-7FE6-8746-A9D7-AE709E18A07E}"/>
                  </a:ext>
                </a:extLst>
              </p:cNvPr>
              <p:cNvSpPr>
                <a:spLocks/>
              </p:cNvSpPr>
              <p:nvPr/>
            </p:nvSpPr>
            <p:spPr bwMode="auto">
              <a:xfrm>
                <a:off x="4456113" y="3425825"/>
                <a:ext cx="350838" cy="547688"/>
              </a:xfrm>
              <a:custGeom>
                <a:avLst/>
                <a:gdLst>
                  <a:gd name="T0" fmla="*/ 883 w 883"/>
                  <a:gd name="T1" fmla="*/ 244 h 1383"/>
                  <a:gd name="T2" fmla="*/ 0 w 883"/>
                  <a:gd name="T3" fmla="*/ 0 h 1383"/>
                  <a:gd name="T4" fmla="*/ 360 w 883"/>
                  <a:gd name="T5" fmla="*/ 1308 h 1383"/>
                  <a:gd name="T6" fmla="*/ 766 w 883"/>
                  <a:gd name="T7" fmla="*/ 1383 h 1383"/>
                  <a:gd name="T8" fmla="*/ 883 w 883"/>
                  <a:gd name="T9" fmla="*/ 244 h 1383"/>
                </a:gdLst>
                <a:ahLst/>
                <a:cxnLst>
                  <a:cxn ang="0">
                    <a:pos x="T0" y="T1"/>
                  </a:cxn>
                  <a:cxn ang="0">
                    <a:pos x="T2" y="T3"/>
                  </a:cxn>
                  <a:cxn ang="0">
                    <a:pos x="T4" y="T5"/>
                  </a:cxn>
                  <a:cxn ang="0">
                    <a:pos x="T6" y="T7"/>
                  </a:cxn>
                  <a:cxn ang="0">
                    <a:pos x="T8" y="T9"/>
                  </a:cxn>
                </a:cxnLst>
                <a:rect l="0" t="0" r="r" b="b"/>
                <a:pathLst>
                  <a:path w="883" h="1383">
                    <a:moveTo>
                      <a:pt x="883" y="244"/>
                    </a:moveTo>
                    <a:lnTo>
                      <a:pt x="0" y="0"/>
                    </a:lnTo>
                    <a:lnTo>
                      <a:pt x="360" y="1308"/>
                    </a:lnTo>
                    <a:lnTo>
                      <a:pt x="766" y="1383"/>
                    </a:lnTo>
                    <a:lnTo>
                      <a:pt x="883" y="244"/>
                    </a:lnTo>
                    <a:close/>
                  </a:path>
                </a:pathLst>
              </a:custGeom>
              <a:solidFill>
                <a:srgbClr val="78B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4">
                <a:extLst>
                  <a:ext uri="{FF2B5EF4-FFF2-40B4-BE49-F238E27FC236}">
                    <a16:creationId xmlns:a16="http://schemas.microsoft.com/office/drawing/2014/main" id="{B71037EF-897E-4349-BF7B-C9EDE2E0EF05}"/>
                  </a:ext>
                </a:extLst>
              </p:cNvPr>
              <p:cNvSpPr>
                <a:spLocks/>
              </p:cNvSpPr>
              <p:nvPr/>
            </p:nvSpPr>
            <p:spPr bwMode="auto">
              <a:xfrm>
                <a:off x="5807075" y="3540125"/>
                <a:ext cx="217488" cy="668338"/>
              </a:xfrm>
              <a:custGeom>
                <a:avLst/>
                <a:gdLst>
                  <a:gd name="T0" fmla="*/ 0 w 546"/>
                  <a:gd name="T1" fmla="*/ 0 h 1684"/>
                  <a:gd name="T2" fmla="*/ 455 w 546"/>
                  <a:gd name="T3" fmla="*/ 1684 h 1684"/>
                  <a:gd name="T4" fmla="*/ 546 w 546"/>
                  <a:gd name="T5" fmla="*/ 509 h 1684"/>
                  <a:gd name="T6" fmla="*/ 0 w 546"/>
                  <a:gd name="T7" fmla="*/ 0 h 1684"/>
                </a:gdLst>
                <a:ahLst/>
                <a:cxnLst>
                  <a:cxn ang="0">
                    <a:pos x="T0" y="T1"/>
                  </a:cxn>
                  <a:cxn ang="0">
                    <a:pos x="T2" y="T3"/>
                  </a:cxn>
                  <a:cxn ang="0">
                    <a:pos x="T4" y="T5"/>
                  </a:cxn>
                  <a:cxn ang="0">
                    <a:pos x="T6" y="T7"/>
                  </a:cxn>
                </a:cxnLst>
                <a:rect l="0" t="0" r="r" b="b"/>
                <a:pathLst>
                  <a:path w="546" h="1684">
                    <a:moveTo>
                      <a:pt x="0" y="0"/>
                    </a:moveTo>
                    <a:lnTo>
                      <a:pt x="455" y="1684"/>
                    </a:lnTo>
                    <a:lnTo>
                      <a:pt x="546" y="509"/>
                    </a:lnTo>
                    <a:lnTo>
                      <a:pt x="0" y="0"/>
                    </a:lnTo>
                    <a:close/>
                  </a:path>
                </a:pathLst>
              </a:custGeom>
              <a:solidFill>
                <a:srgbClr val="78BC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5">
                <a:extLst>
                  <a:ext uri="{FF2B5EF4-FFF2-40B4-BE49-F238E27FC236}">
                    <a16:creationId xmlns:a16="http://schemas.microsoft.com/office/drawing/2014/main" id="{DFA46464-AA88-974F-9A87-848A3048C65D}"/>
                  </a:ext>
                </a:extLst>
              </p:cNvPr>
              <p:cNvSpPr>
                <a:spLocks/>
              </p:cNvSpPr>
              <p:nvPr/>
            </p:nvSpPr>
            <p:spPr bwMode="auto">
              <a:xfrm>
                <a:off x="5988050" y="3578225"/>
                <a:ext cx="396875" cy="630238"/>
              </a:xfrm>
              <a:custGeom>
                <a:avLst/>
                <a:gdLst>
                  <a:gd name="T0" fmla="*/ 1002 w 1002"/>
                  <a:gd name="T1" fmla="*/ 0 h 1589"/>
                  <a:gd name="T2" fmla="*/ 360 w 1002"/>
                  <a:gd name="T3" fmla="*/ 1572 h 1589"/>
                  <a:gd name="T4" fmla="*/ 0 w 1002"/>
                  <a:gd name="T5" fmla="*/ 1589 h 1589"/>
                  <a:gd name="T6" fmla="*/ 91 w 1002"/>
                  <a:gd name="T7" fmla="*/ 414 h 1589"/>
                  <a:gd name="T8" fmla="*/ 1002 w 1002"/>
                  <a:gd name="T9" fmla="*/ 0 h 1589"/>
                </a:gdLst>
                <a:ahLst/>
                <a:cxnLst>
                  <a:cxn ang="0">
                    <a:pos x="T0" y="T1"/>
                  </a:cxn>
                  <a:cxn ang="0">
                    <a:pos x="T2" y="T3"/>
                  </a:cxn>
                  <a:cxn ang="0">
                    <a:pos x="T4" y="T5"/>
                  </a:cxn>
                  <a:cxn ang="0">
                    <a:pos x="T6" y="T7"/>
                  </a:cxn>
                  <a:cxn ang="0">
                    <a:pos x="T8" y="T9"/>
                  </a:cxn>
                </a:cxnLst>
                <a:rect l="0" t="0" r="r" b="b"/>
                <a:pathLst>
                  <a:path w="1002" h="1589">
                    <a:moveTo>
                      <a:pt x="1002" y="0"/>
                    </a:moveTo>
                    <a:lnTo>
                      <a:pt x="360" y="1572"/>
                    </a:lnTo>
                    <a:lnTo>
                      <a:pt x="0" y="1589"/>
                    </a:lnTo>
                    <a:lnTo>
                      <a:pt x="91" y="414"/>
                    </a:lnTo>
                    <a:lnTo>
                      <a:pt x="1002" y="0"/>
                    </a:lnTo>
                    <a:close/>
                  </a:path>
                </a:pathLst>
              </a:custGeom>
              <a:solidFill>
                <a:srgbClr val="53A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6">
                <a:extLst>
                  <a:ext uri="{FF2B5EF4-FFF2-40B4-BE49-F238E27FC236}">
                    <a16:creationId xmlns:a16="http://schemas.microsoft.com/office/drawing/2014/main" id="{9BBCC4CD-3729-764F-B1E6-622637A075F8}"/>
                  </a:ext>
                </a:extLst>
              </p:cNvPr>
              <p:cNvSpPr>
                <a:spLocks/>
              </p:cNvSpPr>
              <p:nvPr/>
            </p:nvSpPr>
            <p:spPr bwMode="auto">
              <a:xfrm>
                <a:off x="5807075" y="3479800"/>
                <a:ext cx="577850" cy="261938"/>
              </a:xfrm>
              <a:custGeom>
                <a:avLst/>
                <a:gdLst>
                  <a:gd name="T0" fmla="*/ 0 w 1457"/>
                  <a:gd name="T1" fmla="*/ 152 h 661"/>
                  <a:gd name="T2" fmla="*/ 1323 w 1457"/>
                  <a:gd name="T3" fmla="*/ 0 h 661"/>
                  <a:gd name="T4" fmla="*/ 1457 w 1457"/>
                  <a:gd name="T5" fmla="*/ 247 h 661"/>
                  <a:gd name="T6" fmla="*/ 546 w 1457"/>
                  <a:gd name="T7" fmla="*/ 661 h 661"/>
                  <a:gd name="T8" fmla="*/ 0 w 1457"/>
                  <a:gd name="T9" fmla="*/ 152 h 661"/>
                </a:gdLst>
                <a:ahLst/>
                <a:cxnLst>
                  <a:cxn ang="0">
                    <a:pos x="T0" y="T1"/>
                  </a:cxn>
                  <a:cxn ang="0">
                    <a:pos x="T2" y="T3"/>
                  </a:cxn>
                  <a:cxn ang="0">
                    <a:pos x="T4" y="T5"/>
                  </a:cxn>
                  <a:cxn ang="0">
                    <a:pos x="T6" y="T7"/>
                  </a:cxn>
                  <a:cxn ang="0">
                    <a:pos x="T8" y="T9"/>
                  </a:cxn>
                </a:cxnLst>
                <a:rect l="0" t="0" r="r" b="b"/>
                <a:pathLst>
                  <a:path w="1457" h="661">
                    <a:moveTo>
                      <a:pt x="0" y="152"/>
                    </a:moveTo>
                    <a:lnTo>
                      <a:pt x="1323" y="0"/>
                    </a:lnTo>
                    <a:lnTo>
                      <a:pt x="1457" y="247"/>
                    </a:lnTo>
                    <a:lnTo>
                      <a:pt x="546" y="661"/>
                    </a:lnTo>
                    <a:lnTo>
                      <a:pt x="0" y="152"/>
                    </a:lnTo>
                    <a:close/>
                  </a:path>
                </a:pathLst>
              </a:custGeom>
              <a:solidFill>
                <a:srgbClr val="A8D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8">
                <a:extLst>
                  <a:ext uri="{FF2B5EF4-FFF2-40B4-BE49-F238E27FC236}">
                    <a16:creationId xmlns:a16="http://schemas.microsoft.com/office/drawing/2014/main" id="{BC44D2C6-9CF7-BD44-9602-5D695AA616F0}"/>
                  </a:ext>
                </a:extLst>
              </p:cNvPr>
              <p:cNvSpPr>
                <a:spLocks noEditPoints="1"/>
              </p:cNvSpPr>
              <p:nvPr/>
            </p:nvSpPr>
            <p:spPr bwMode="auto">
              <a:xfrm>
                <a:off x="5037138" y="3284538"/>
                <a:ext cx="2840038" cy="3103563"/>
              </a:xfrm>
              <a:custGeom>
                <a:avLst/>
                <a:gdLst>
                  <a:gd name="T0" fmla="*/ 1692 w 7154"/>
                  <a:gd name="T1" fmla="*/ 7820 h 7820"/>
                  <a:gd name="T2" fmla="*/ 1446 w 7154"/>
                  <a:gd name="T3" fmla="*/ 6665 h 7820"/>
                  <a:gd name="T4" fmla="*/ 0 w 7154"/>
                  <a:gd name="T5" fmla="*/ 6022 h 7820"/>
                  <a:gd name="T6" fmla="*/ 998 w 7154"/>
                  <a:gd name="T7" fmla="*/ 5006 h 7820"/>
                  <a:gd name="T8" fmla="*/ 1515 w 7154"/>
                  <a:gd name="T9" fmla="*/ 6289 h 7820"/>
                  <a:gd name="T10" fmla="*/ 1568 w 7154"/>
                  <a:gd name="T11" fmla="*/ 6211 h 7820"/>
                  <a:gd name="T12" fmla="*/ 1802 w 7154"/>
                  <a:gd name="T13" fmla="*/ 5855 h 7820"/>
                  <a:gd name="T14" fmla="*/ 1891 w 7154"/>
                  <a:gd name="T15" fmla="*/ 5708 h 7820"/>
                  <a:gd name="T16" fmla="*/ 1920 w 7154"/>
                  <a:gd name="T17" fmla="*/ 5650 h 7820"/>
                  <a:gd name="T18" fmla="*/ 1920 w 7154"/>
                  <a:gd name="T19" fmla="*/ 5640 h 7820"/>
                  <a:gd name="T20" fmla="*/ 1910 w 7154"/>
                  <a:gd name="T21" fmla="*/ 5583 h 7820"/>
                  <a:gd name="T22" fmla="*/ 1871 w 7154"/>
                  <a:gd name="T23" fmla="*/ 5137 h 7820"/>
                  <a:gd name="T24" fmla="*/ 1804 w 7154"/>
                  <a:gd name="T25" fmla="*/ 4264 h 7820"/>
                  <a:gd name="T26" fmla="*/ 1791 w 7154"/>
                  <a:gd name="T27" fmla="*/ 4071 h 7820"/>
                  <a:gd name="T28" fmla="*/ 198 w 7154"/>
                  <a:gd name="T29" fmla="*/ 3691 h 7820"/>
                  <a:gd name="T30" fmla="*/ 532 w 7154"/>
                  <a:gd name="T31" fmla="*/ 2284 h 7820"/>
                  <a:gd name="T32" fmla="*/ 1174 w 7154"/>
                  <a:gd name="T33" fmla="*/ 2227 h 7820"/>
                  <a:gd name="T34" fmla="*/ 1976 w 7154"/>
                  <a:gd name="T35" fmla="*/ 779 h 7820"/>
                  <a:gd name="T36" fmla="*/ 1174 w 7154"/>
                  <a:gd name="T37" fmla="*/ 2227 h 7820"/>
                  <a:gd name="T38" fmla="*/ 2164 w 7154"/>
                  <a:gd name="T39" fmla="*/ 2782 h 7820"/>
                  <a:gd name="T40" fmla="*/ 2668 w 7154"/>
                  <a:gd name="T41" fmla="*/ 4330 h 7820"/>
                  <a:gd name="T42" fmla="*/ 2668 w 7154"/>
                  <a:gd name="T43" fmla="*/ 5419 h 7820"/>
                  <a:gd name="T44" fmla="*/ 4164 w 7154"/>
                  <a:gd name="T45" fmla="*/ 3764 h 7820"/>
                  <a:gd name="T46" fmla="*/ 3924 w 7154"/>
                  <a:gd name="T47" fmla="*/ 2393 h 7820"/>
                  <a:gd name="T48" fmla="*/ 4234 w 7154"/>
                  <a:gd name="T49" fmla="*/ 2530 h 7820"/>
                  <a:gd name="T50" fmla="*/ 4501 w 7154"/>
                  <a:gd name="T51" fmla="*/ 1463 h 7820"/>
                  <a:gd name="T52" fmla="*/ 4234 w 7154"/>
                  <a:gd name="T53" fmla="*/ 2530 h 7820"/>
                  <a:gd name="T54" fmla="*/ 4723 w 7154"/>
                  <a:gd name="T55" fmla="*/ 2179 h 7820"/>
                  <a:gd name="T56" fmla="*/ 4762 w 7154"/>
                  <a:gd name="T57" fmla="*/ 2305 h 7820"/>
                  <a:gd name="T58" fmla="*/ 4791 w 7154"/>
                  <a:gd name="T59" fmla="*/ 2327 h 7820"/>
                  <a:gd name="T60" fmla="*/ 4554 w 7154"/>
                  <a:gd name="T61" fmla="*/ 3397 h 7820"/>
                  <a:gd name="T62" fmla="*/ 5130 w 7154"/>
                  <a:gd name="T63" fmla="*/ 4330 h 7820"/>
                  <a:gd name="T64" fmla="*/ 5021 w 7154"/>
                  <a:gd name="T65" fmla="*/ 3370 h 7820"/>
                  <a:gd name="T66" fmla="*/ 6427 w 7154"/>
                  <a:gd name="T67" fmla="*/ 1598 h 7820"/>
                  <a:gd name="T68" fmla="*/ 6078 w 7154"/>
                  <a:gd name="T69" fmla="*/ 546 h 7820"/>
                  <a:gd name="T70" fmla="*/ 6506 w 7154"/>
                  <a:gd name="T71" fmla="*/ 0 h 7820"/>
                  <a:gd name="T72" fmla="*/ 6754 w 7154"/>
                  <a:gd name="T73" fmla="*/ 0 h 7820"/>
                  <a:gd name="T74" fmla="*/ 7154 w 7154"/>
                  <a:gd name="T75" fmla="*/ 1379 h 7820"/>
                  <a:gd name="T76" fmla="*/ 7000 w 7154"/>
                  <a:gd name="T77" fmla="*/ 2738 h 7820"/>
                  <a:gd name="T78" fmla="*/ 5548 w 7154"/>
                  <a:gd name="T79" fmla="*/ 3839 h 7820"/>
                  <a:gd name="T80" fmla="*/ 5548 w 7154"/>
                  <a:gd name="T81" fmla="*/ 4844 h 7820"/>
                  <a:gd name="T82" fmla="*/ 3078 w 7154"/>
                  <a:gd name="T83" fmla="*/ 7309 h 7820"/>
                  <a:gd name="T84" fmla="*/ 1692 w 7154"/>
                  <a:gd name="T85" fmla="*/ 7820 h 7820"/>
                  <a:gd name="T86" fmla="*/ 1692 w 7154"/>
                  <a:gd name="T87" fmla="*/ 7820 h 7820"/>
                  <a:gd name="T88" fmla="*/ 3924 w 7154"/>
                  <a:gd name="T89" fmla="*/ 2393 h 7820"/>
                  <a:gd name="T90" fmla="*/ 3924 w 7154"/>
                  <a:gd name="T91" fmla="*/ 2393 h 7820"/>
                  <a:gd name="T92" fmla="*/ 4316 w 7154"/>
                  <a:gd name="T93" fmla="*/ 0 h 7820"/>
                  <a:gd name="T94" fmla="*/ 1692 w 7154"/>
                  <a:gd name="T95" fmla="*/ 7820 h 7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54" h="7820">
                    <a:moveTo>
                      <a:pt x="1692" y="7820"/>
                    </a:moveTo>
                    <a:lnTo>
                      <a:pt x="1446" y="6665"/>
                    </a:lnTo>
                    <a:lnTo>
                      <a:pt x="0" y="6022"/>
                    </a:lnTo>
                    <a:lnTo>
                      <a:pt x="998" y="5006"/>
                    </a:lnTo>
                    <a:lnTo>
                      <a:pt x="1515" y="6289"/>
                    </a:lnTo>
                    <a:lnTo>
                      <a:pt x="1568" y="6211"/>
                    </a:lnTo>
                    <a:lnTo>
                      <a:pt x="1802" y="5855"/>
                    </a:lnTo>
                    <a:lnTo>
                      <a:pt x="1891" y="5708"/>
                    </a:lnTo>
                    <a:lnTo>
                      <a:pt x="1920" y="5650"/>
                    </a:lnTo>
                    <a:lnTo>
                      <a:pt x="1920" y="5640"/>
                    </a:lnTo>
                    <a:lnTo>
                      <a:pt x="1910" y="5583"/>
                    </a:lnTo>
                    <a:lnTo>
                      <a:pt x="1871" y="5137"/>
                    </a:lnTo>
                    <a:lnTo>
                      <a:pt x="1804" y="4264"/>
                    </a:lnTo>
                    <a:lnTo>
                      <a:pt x="1791" y="4071"/>
                    </a:lnTo>
                    <a:lnTo>
                      <a:pt x="198" y="3691"/>
                    </a:lnTo>
                    <a:lnTo>
                      <a:pt x="532" y="2284"/>
                    </a:lnTo>
                    <a:lnTo>
                      <a:pt x="1174" y="2227"/>
                    </a:lnTo>
                    <a:lnTo>
                      <a:pt x="1976" y="779"/>
                    </a:lnTo>
                    <a:lnTo>
                      <a:pt x="1174" y="2227"/>
                    </a:lnTo>
                    <a:lnTo>
                      <a:pt x="2164" y="2782"/>
                    </a:lnTo>
                    <a:lnTo>
                      <a:pt x="2668" y="4330"/>
                    </a:lnTo>
                    <a:lnTo>
                      <a:pt x="2668" y="5419"/>
                    </a:lnTo>
                    <a:lnTo>
                      <a:pt x="4164" y="3764"/>
                    </a:lnTo>
                    <a:lnTo>
                      <a:pt x="3924" y="2393"/>
                    </a:lnTo>
                    <a:lnTo>
                      <a:pt x="4234" y="2530"/>
                    </a:lnTo>
                    <a:lnTo>
                      <a:pt x="4501" y="1463"/>
                    </a:lnTo>
                    <a:lnTo>
                      <a:pt x="4234" y="2530"/>
                    </a:lnTo>
                    <a:lnTo>
                      <a:pt x="4723" y="2179"/>
                    </a:lnTo>
                    <a:lnTo>
                      <a:pt x="4762" y="2305"/>
                    </a:lnTo>
                    <a:lnTo>
                      <a:pt x="4791" y="2327"/>
                    </a:lnTo>
                    <a:lnTo>
                      <a:pt x="4554" y="3397"/>
                    </a:lnTo>
                    <a:lnTo>
                      <a:pt x="5130" y="4330"/>
                    </a:lnTo>
                    <a:lnTo>
                      <a:pt x="5021" y="3370"/>
                    </a:lnTo>
                    <a:lnTo>
                      <a:pt x="6427" y="1598"/>
                    </a:lnTo>
                    <a:lnTo>
                      <a:pt x="6078" y="546"/>
                    </a:lnTo>
                    <a:lnTo>
                      <a:pt x="6506" y="0"/>
                    </a:lnTo>
                    <a:lnTo>
                      <a:pt x="6754" y="0"/>
                    </a:lnTo>
                    <a:lnTo>
                      <a:pt x="7154" y="1379"/>
                    </a:lnTo>
                    <a:lnTo>
                      <a:pt x="7000" y="2738"/>
                    </a:lnTo>
                    <a:lnTo>
                      <a:pt x="5548" y="3839"/>
                    </a:lnTo>
                    <a:lnTo>
                      <a:pt x="5548" y="4844"/>
                    </a:lnTo>
                    <a:lnTo>
                      <a:pt x="3078" y="7309"/>
                    </a:lnTo>
                    <a:lnTo>
                      <a:pt x="1692" y="7820"/>
                    </a:lnTo>
                    <a:close/>
                    <a:moveTo>
                      <a:pt x="1692" y="7820"/>
                    </a:moveTo>
                    <a:lnTo>
                      <a:pt x="3924" y="2393"/>
                    </a:lnTo>
                    <a:lnTo>
                      <a:pt x="3924" y="2393"/>
                    </a:lnTo>
                    <a:lnTo>
                      <a:pt x="4316" y="0"/>
                    </a:lnTo>
                    <a:lnTo>
                      <a:pt x="1692" y="7820"/>
                    </a:lnTo>
                    <a:close/>
                  </a:path>
                </a:pathLst>
              </a:custGeom>
              <a:solidFill>
                <a:srgbClr val="27B6F2"/>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49">
                <a:extLst>
                  <a:ext uri="{FF2B5EF4-FFF2-40B4-BE49-F238E27FC236}">
                    <a16:creationId xmlns:a16="http://schemas.microsoft.com/office/drawing/2014/main" id="{C9B36A95-5B2A-A543-9651-E34661AADB15}"/>
                  </a:ext>
                </a:extLst>
              </p:cNvPr>
              <p:cNvSpPr>
                <a:spLocks/>
              </p:cNvSpPr>
              <p:nvPr/>
            </p:nvSpPr>
            <p:spPr bwMode="auto">
              <a:xfrm>
                <a:off x="4545013" y="3284538"/>
                <a:ext cx="1447800" cy="2495550"/>
              </a:xfrm>
              <a:custGeom>
                <a:avLst/>
                <a:gdLst>
                  <a:gd name="T0" fmla="*/ 2755 w 3648"/>
                  <a:gd name="T1" fmla="*/ 6289 h 6289"/>
                  <a:gd name="T2" fmla="*/ 2238 w 3648"/>
                  <a:gd name="T3" fmla="*/ 5006 h 6289"/>
                  <a:gd name="T4" fmla="*/ 1240 w 3648"/>
                  <a:gd name="T5" fmla="*/ 6022 h 6289"/>
                  <a:gd name="T6" fmla="*/ 0 w 3648"/>
                  <a:gd name="T7" fmla="*/ 3505 h 6289"/>
                  <a:gd name="T8" fmla="*/ 356 w 3648"/>
                  <a:gd name="T9" fmla="*/ 2290 h 6289"/>
                  <a:gd name="T10" fmla="*/ 0 w 3648"/>
                  <a:gd name="T11" fmla="*/ 2113 h 6289"/>
                  <a:gd name="T12" fmla="*/ 86 w 3648"/>
                  <a:gd name="T13" fmla="*/ 1482 h 6289"/>
                  <a:gd name="T14" fmla="*/ 135 w 3648"/>
                  <a:gd name="T15" fmla="*/ 1662 h 6289"/>
                  <a:gd name="T16" fmla="*/ 541 w 3648"/>
                  <a:gd name="T17" fmla="*/ 1737 h 6289"/>
                  <a:gd name="T18" fmla="*/ 910 w 3648"/>
                  <a:gd name="T19" fmla="*/ 1467 h 6289"/>
                  <a:gd name="T20" fmla="*/ 1163 w 3648"/>
                  <a:gd name="T21" fmla="*/ 373 h 6289"/>
                  <a:gd name="T22" fmla="*/ 646 w 3648"/>
                  <a:gd name="T23" fmla="*/ 0 h 6289"/>
                  <a:gd name="T24" fmla="*/ 3648 w 3648"/>
                  <a:gd name="T25" fmla="*/ 0 h 6289"/>
                  <a:gd name="T26" fmla="*/ 3299 w 3648"/>
                  <a:gd name="T27" fmla="*/ 629 h 6289"/>
                  <a:gd name="T28" fmla="*/ 3180 w 3648"/>
                  <a:gd name="T29" fmla="*/ 643 h 6289"/>
                  <a:gd name="T30" fmla="*/ 3216 w 3648"/>
                  <a:gd name="T31" fmla="*/ 779 h 6289"/>
                  <a:gd name="T32" fmla="*/ 2414 w 3648"/>
                  <a:gd name="T33" fmla="*/ 2227 h 6289"/>
                  <a:gd name="T34" fmla="*/ 1772 w 3648"/>
                  <a:gd name="T35" fmla="*/ 2284 h 6289"/>
                  <a:gd name="T36" fmla="*/ 1438 w 3648"/>
                  <a:gd name="T37" fmla="*/ 3691 h 6289"/>
                  <a:gd name="T38" fmla="*/ 3031 w 3648"/>
                  <a:gd name="T39" fmla="*/ 4071 h 6289"/>
                  <a:gd name="T40" fmla="*/ 3044 w 3648"/>
                  <a:gd name="T41" fmla="*/ 4264 h 6289"/>
                  <a:gd name="T42" fmla="*/ 3111 w 3648"/>
                  <a:gd name="T43" fmla="*/ 5137 h 6289"/>
                  <a:gd name="T44" fmla="*/ 3150 w 3648"/>
                  <a:gd name="T45" fmla="*/ 5583 h 6289"/>
                  <a:gd name="T46" fmla="*/ 3160 w 3648"/>
                  <a:gd name="T47" fmla="*/ 5640 h 6289"/>
                  <a:gd name="T48" fmla="*/ 3160 w 3648"/>
                  <a:gd name="T49" fmla="*/ 5650 h 6289"/>
                  <a:gd name="T50" fmla="*/ 3131 w 3648"/>
                  <a:gd name="T51" fmla="*/ 5708 h 6289"/>
                  <a:gd name="T52" fmla="*/ 3042 w 3648"/>
                  <a:gd name="T53" fmla="*/ 5855 h 6289"/>
                  <a:gd name="T54" fmla="*/ 2808 w 3648"/>
                  <a:gd name="T55" fmla="*/ 6211 h 6289"/>
                  <a:gd name="T56" fmla="*/ 2755 w 3648"/>
                  <a:gd name="T57" fmla="*/ 6289 h 6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8" h="6289">
                    <a:moveTo>
                      <a:pt x="2755" y="6289"/>
                    </a:moveTo>
                    <a:lnTo>
                      <a:pt x="2238" y="5006"/>
                    </a:lnTo>
                    <a:lnTo>
                      <a:pt x="1240" y="6022"/>
                    </a:lnTo>
                    <a:lnTo>
                      <a:pt x="0" y="3505"/>
                    </a:lnTo>
                    <a:lnTo>
                      <a:pt x="356" y="2290"/>
                    </a:lnTo>
                    <a:lnTo>
                      <a:pt x="0" y="2113"/>
                    </a:lnTo>
                    <a:lnTo>
                      <a:pt x="86" y="1482"/>
                    </a:lnTo>
                    <a:lnTo>
                      <a:pt x="135" y="1662"/>
                    </a:lnTo>
                    <a:lnTo>
                      <a:pt x="541" y="1737"/>
                    </a:lnTo>
                    <a:lnTo>
                      <a:pt x="910" y="1467"/>
                    </a:lnTo>
                    <a:lnTo>
                      <a:pt x="1163" y="373"/>
                    </a:lnTo>
                    <a:lnTo>
                      <a:pt x="646" y="0"/>
                    </a:lnTo>
                    <a:lnTo>
                      <a:pt x="3648" y="0"/>
                    </a:lnTo>
                    <a:lnTo>
                      <a:pt x="3299" y="629"/>
                    </a:lnTo>
                    <a:lnTo>
                      <a:pt x="3180" y="643"/>
                    </a:lnTo>
                    <a:lnTo>
                      <a:pt x="3216" y="779"/>
                    </a:lnTo>
                    <a:lnTo>
                      <a:pt x="2414" y="2227"/>
                    </a:lnTo>
                    <a:lnTo>
                      <a:pt x="1772" y="2284"/>
                    </a:lnTo>
                    <a:lnTo>
                      <a:pt x="1438" y="3691"/>
                    </a:lnTo>
                    <a:lnTo>
                      <a:pt x="3031" y="4071"/>
                    </a:lnTo>
                    <a:lnTo>
                      <a:pt x="3044" y="4264"/>
                    </a:lnTo>
                    <a:lnTo>
                      <a:pt x="3111" y="5137"/>
                    </a:lnTo>
                    <a:lnTo>
                      <a:pt x="3150" y="5583"/>
                    </a:lnTo>
                    <a:lnTo>
                      <a:pt x="3160" y="5640"/>
                    </a:lnTo>
                    <a:lnTo>
                      <a:pt x="3160" y="5650"/>
                    </a:lnTo>
                    <a:lnTo>
                      <a:pt x="3131" y="5708"/>
                    </a:lnTo>
                    <a:lnTo>
                      <a:pt x="3042" y="5855"/>
                    </a:lnTo>
                    <a:lnTo>
                      <a:pt x="2808" y="6211"/>
                    </a:lnTo>
                    <a:lnTo>
                      <a:pt x="2755" y="62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0">
                <a:extLst>
                  <a:ext uri="{FF2B5EF4-FFF2-40B4-BE49-F238E27FC236}">
                    <a16:creationId xmlns:a16="http://schemas.microsoft.com/office/drawing/2014/main" id="{37546ED0-CCC7-F440-B4B5-B0FB46D47C0F}"/>
                  </a:ext>
                </a:extLst>
              </p:cNvPr>
              <p:cNvSpPr>
                <a:spLocks/>
              </p:cNvSpPr>
              <p:nvPr/>
            </p:nvSpPr>
            <p:spPr bwMode="auto">
              <a:xfrm>
                <a:off x="4576763" y="3457575"/>
                <a:ext cx="231775" cy="65088"/>
              </a:xfrm>
              <a:custGeom>
                <a:avLst/>
                <a:gdLst>
                  <a:gd name="T0" fmla="*/ 580 w 583"/>
                  <a:gd name="T1" fmla="*/ 161 h 161"/>
                  <a:gd name="T2" fmla="*/ 2 w 583"/>
                  <a:gd name="T3" fmla="*/ 1 h 161"/>
                  <a:gd name="T4" fmla="*/ 0 w 583"/>
                  <a:gd name="T5" fmla="*/ 0 h 161"/>
                  <a:gd name="T6" fmla="*/ 583 w 583"/>
                  <a:gd name="T7" fmla="*/ 159 h 161"/>
                  <a:gd name="T8" fmla="*/ 580 w 583"/>
                  <a:gd name="T9" fmla="*/ 161 h 161"/>
                </a:gdLst>
                <a:ahLst/>
                <a:cxnLst>
                  <a:cxn ang="0">
                    <a:pos x="T0" y="T1"/>
                  </a:cxn>
                  <a:cxn ang="0">
                    <a:pos x="T2" y="T3"/>
                  </a:cxn>
                  <a:cxn ang="0">
                    <a:pos x="T4" y="T5"/>
                  </a:cxn>
                  <a:cxn ang="0">
                    <a:pos x="T6" y="T7"/>
                  </a:cxn>
                  <a:cxn ang="0">
                    <a:pos x="T8" y="T9"/>
                  </a:cxn>
                </a:cxnLst>
                <a:rect l="0" t="0" r="r" b="b"/>
                <a:pathLst>
                  <a:path w="583" h="161">
                    <a:moveTo>
                      <a:pt x="580" y="161"/>
                    </a:moveTo>
                    <a:lnTo>
                      <a:pt x="2" y="1"/>
                    </a:lnTo>
                    <a:lnTo>
                      <a:pt x="0" y="0"/>
                    </a:lnTo>
                    <a:lnTo>
                      <a:pt x="583" y="159"/>
                    </a:lnTo>
                    <a:lnTo>
                      <a:pt x="580"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Shape 108">
                <a:extLst>
                  <a:ext uri="{FF2B5EF4-FFF2-40B4-BE49-F238E27FC236}">
                    <a16:creationId xmlns:a16="http://schemas.microsoft.com/office/drawing/2014/main" id="{F240DC92-6D61-274C-B0D1-555B92351E46}"/>
                  </a:ext>
                </a:extLst>
              </p:cNvPr>
              <p:cNvSpPr>
                <a:spLocks/>
              </p:cNvSpPr>
              <p:nvPr/>
            </p:nvSpPr>
            <p:spPr bwMode="auto">
              <a:xfrm>
                <a:off x="4359275" y="3105149"/>
                <a:ext cx="2390776" cy="2674938"/>
              </a:xfrm>
              <a:custGeom>
                <a:avLst/>
                <a:gdLst>
                  <a:gd name="connsiteX0" fmla="*/ 1973133 w 2390776"/>
                  <a:gd name="connsiteY0" fmla="*/ 374290 h 2674938"/>
                  <a:gd name="connsiteX1" fmla="*/ 1496383 w 2390776"/>
                  <a:gd name="connsiteY1" fmla="*/ 428979 h 2674938"/>
                  <a:gd name="connsiteX2" fmla="*/ 1462895 w 2390776"/>
                  <a:gd name="connsiteY2" fmla="*/ 489407 h 2674938"/>
                  <a:gd name="connsiteX3" fmla="*/ 1628864 w 2390776"/>
                  <a:gd name="connsiteY3" fmla="*/ 1103087 h 2674938"/>
                  <a:gd name="connsiteX4" fmla="*/ 1771648 w 2390776"/>
                  <a:gd name="connsiteY4" fmla="*/ 1096339 h 2674938"/>
                  <a:gd name="connsiteX5" fmla="*/ 2026280 w 2390776"/>
                  <a:gd name="connsiteY5" fmla="*/ 472336 h 2674938"/>
                  <a:gd name="connsiteX6" fmla="*/ 0 w 2390776"/>
                  <a:gd name="connsiteY6" fmla="*/ 0 h 2674938"/>
                  <a:gd name="connsiteX7" fmla="*/ 1644650 w 2390776"/>
                  <a:gd name="connsiteY7" fmla="*/ 161432 h 2674938"/>
                  <a:gd name="connsiteX8" fmla="*/ 1634700 w 2390776"/>
                  <a:gd name="connsiteY8" fmla="*/ 179388 h 2674938"/>
                  <a:gd name="connsiteX9" fmla="*/ 2390776 w 2390776"/>
                  <a:gd name="connsiteY9" fmla="*/ 179388 h 2674938"/>
                  <a:gd name="connsiteX10" fmla="*/ 2235300 w 2390776"/>
                  <a:gd name="connsiteY10" fmla="*/ 1129286 h 2674938"/>
                  <a:gd name="connsiteX11" fmla="*/ 2330490 w 2390776"/>
                  <a:gd name="connsiteY11" fmla="*/ 1673502 h 2674938"/>
                  <a:gd name="connsiteX12" fmla="*/ 1737142 w 2390776"/>
                  <a:gd name="connsiteY12" fmla="*/ 2330451 h 2674938"/>
                  <a:gd name="connsiteX13" fmla="*/ 1737142 w 2390776"/>
                  <a:gd name="connsiteY13" fmla="*/ 1898174 h 2674938"/>
                  <a:gd name="connsiteX14" fmla="*/ 1537245 w 2390776"/>
                  <a:gd name="connsiteY14" fmla="*/ 1283698 h 2674938"/>
                  <a:gd name="connsiteX15" fmla="*/ 1144755 w 2390776"/>
                  <a:gd name="connsiteY15" fmla="*/ 1063486 h 2674938"/>
                  <a:gd name="connsiteX16" fmla="*/ 1144587 w 2390776"/>
                  <a:gd name="connsiteY16" fmla="*/ 1063788 h 2674938"/>
                  <a:gd name="connsiteX17" fmla="*/ 889794 w 2390776"/>
                  <a:gd name="connsiteY17" fmla="*/ 1086396 h 2674938"/>
                  <a:gd name="connsiteX18" fmla="*/ 757237 w 2390776"/>
                  <a:gd name="connsiteY18" fmla="*/ 1644468 h 2674938"/>
                  <a:gd name="connsiteX19" fmla="*/ 1389460 w 2390776"/>
                  <a:gd name="connsiteY19" fmla="*/ 1795191 h 2674938"/>
                  <a:gd name="connsiteX20" fmla="*/ 1394619 w 2390776"/>
                  <a:gd name="connsiteY20" fmla="*/ 1871743 h 2674938"/>
                  <a:gd name="connsiteX21" fmla="*/ 1421210 w 2390776"/>
                  <a:gd name="connsiteY21" fmla="*/ 2218009 h 2674938"/>
                  <a:gd name="connsiteX22" fmla="*/ 1436688 w 2390776"/>
                  <a:gd name="connsiteY22" fmla="*/ 2394911 h 2674938"/>
                  <a:gd name="connsiteX23" fmla="*/ 1440656 w 2390776"/>
                  <a:gd name="connsiteY23" fmla="*/ 2417519 h 2674938"/>
                  <a:gd name="connsiteX24" fmla="*/ 1440656 w 2390776"/>
                  <a:gd name="connsiteY24" fmla="*/ 2421485 h 2674938"/>
                  <a:gd name="connsiteX25" fmla="*/ 1429147 w 2390776"/>
                  <a:gd name="connsiteY25" fmla="*/ 2444490 h 2674938"/>
                  <a:gd name="connsiteX26" fmla="*/ 1393825 w 2390776"/>
                  <a:gd name="connsiteY26" fmla="*/ 2502797 h 2674938"/>
                  <a:gd name="connsiteX27" fmla="*/ 1300956 w 2390776"/>
                  <a:gd name="connsiteY27" fmla="*/ 2644000 h 2674938"/>
                  <a:gd name="connsiteX28" fmla="*/ 1279922 w 2390776"/>
                  <a:gd name="connsiteY28" fmla="*/ 2674938 h 2674938"/>
                  <a:gd name="connsiteX29" fmla="*/ 1074737 w 2390776"/>
                  <a:gd name="connsiteY29" fmla="*/ 2166049 h 2674938"/>
                  <a:gd name="connsiteX30" fmla="*/ 678656 w 2390776"/>
                  <a:gd name="connsiteY30" fmla="*/ 2569035 h 2674938"/>
                  <a:gd name="connsiteX31" fmla="*/ 186531 w 2390776"/>
                  <a:gd name="connsiteY31" fmla="*/ 1570693 h 2674938"/>
                  <a:gd name="connsiteX32" fmla="*/ 327819 w 2390776"/>
                  <a:gd name="connsiteY32" fmla="*/ 1088776 h 2674938"/>
                  <a:gd name="connsiteX33" fmla="*/ 186531 w 2390776"/>
                  <a:gd name="connsiteY33" fmla="*/ 1018571 h 2674938"/>
                  <a:gd name="connsiteX34" fmla="*/ 265906 w 2390776"/>
                  <a:gd name="connsiteY34" fmla="*/ 432337 h 267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0776" h="2674938">
                    <a:moveTo>
                      <a:pt x="1973133" y="374290"/>
                    </a:moveTo>
                    <a:lnTo>
                      <a:pt x="1496383" y="428979"/>
                    </a:lnTo>
                    <a:lnTo>
                      <a:pt x="1462895" y="489407"/>
                    </a:lnTo>
                    <a:lnTo>
                      <a:pt x="1628864" y="1103087"/>
                    </a:lnTo>
                    <a:lnTo>
                      <a:pt x="1771648" y="1096339"/>
                    </a:lnTo>
                    <a:lnTo>
                      <a:pt x="2026280" y="472336"/>
                    </a:lnTo>
                    <a:close/>
                    <a:moveTo>
                      <a:pt x="0" y="0"/>
                    </a:moveTo>
                    <a:lnTo>
                      <a:pt x="1644650" y="161432"/>
                    </a:lnTo>
                    <a:lnTo>
                      <a:pt x="1634700" y="179388"/>
                    </a:lnTo>
                    <a:lnTo>
                      <a:pt x="2390776" y="179388"/>
                    </a:lnTo>
                    <a:lnTo>
                      <a:pt x="2235300" y="1129286"/>
                    </a:lnTo>
                    <a:lnTo>
                      <a:pt x="2330490" y="1673502"/>
                    </a:lnTo>
                    <a:lnTo>
                      <a:pt x="1737142" y="2330451"/>
                    </a:lnTo>
                    <a:lnTo>
                      <a:pt x="1737142" y="1898174"/>
                    </a:lnTo>
                    <a:lnTo>
                      <a:pt x="1537245" y="1283698"/>
                    </a:lnTo>
                    <a:lnTo>
                      <a:pt x="1144755" y="1063486"/>
                    </a:lnTo>
                    <a:lnTo>
                      <a:pt x="1144587" y="1063788"/>
                    </a:lnTo>
                    <a:lnTo>
                      <a:pt x="889794" y="1086396"/>
                    </a:lnTo>
                    <a:lnTo>
                      <a:pt x="757237" y="1644468"/>
                    </a:lnTo>
                    <a:lnTo>
                      <a:pt x="1389460" y="1795191"/>
                    </a:lnTo>
                    <a:lnTo>
                      <a:pt x="1394619" y="1871743"/>
                    </a:lnTo>
                    <a:lnTo>
                      <a:pt x="1421210" y="2218009"/>
                    </a:lnTo>
                    <a:lnTo>
                      <a:pt x="1436688" y="2394911"/>
                    </a:lnTo>
                    <a:lnTo>
                      <a:pt x="1440656" y="2417519"/>
                    </a:lnTo>
                    <a:lnTo>
                      <a:pt x="1440656" y="2421485"/>
                    </a:lnTo>
                    <a:lnTo>
                      <a:pt x="1429147" y="2444490"/>
                    </a:lnTo>
                    <a:lnTo>
                      <a:pt x="1393825" y="2502797"/>
                    </a:lnTo>
                    <a:lnTo>
                      <a:pt x="1300956" y="2644000"/>
                    </a:lnTo>
                    <a:lnTo>
                      <a:pt x="1279922" y="2674938"/>
                    </a:lnTo>
                    <a:lnTo>
                      <a:pt x="1074737" y="2166049"/>
                    </a:lnTo>
                    <a:lnTo>
                      <a:pt x="678656" y="2569035"/>
                    </a:lnTo>
                    <a:lnTo>
                      <a:pt x="186531" y="1570693"/>
                    </a:lnTo>
                    <a:lnTo>
                      <a:pt x="327819" y="1088776"/>
                    </a:lnTo>
                    <a:lnTo>
                      <a:pt x="186531" y="1018571"/>
                    </a:lnTo>
                    <a:lnTo>
                      <a:pt x="265906" y="432337"/>
                    </a:lnTo>
                    <a:close/>
                  </a:path>
                </a:pathLst>
              </a:custGeom>
              <a:solidFill>
                <a:srgbClr val="81D5F9"/>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8" name="Freeform 53">
                <a:extLst>
                  <a:ext uri="{FF2B5EF4-FFF2-40B4-BE49-F238E27FC236}">
                    <a16:creationId xmlns:a16="http://schemas.microsoft.com/office/drawing/2014/main" id="{8AB36B2E-F067-F947-9BFE-4E7EAC927236}"/>
                  </a:ext>
                </a:extLst>
              </p:cNvPr>
              <p:cNvSpPr>
                <a:spLocks/>
              </p:cNvSpPr>
              <p:nvPr/>
            </p:nvSpPr>
            <p:spPr bwMode="auto">
              <a:xfrm>
                <a:off x="6594475" y="3284538"/>
                <a:ext cx="374650" cy="1004888"/>
              </a:xfrm>
              <a:custGeom>
                <a:avLst/>
                <a:gdLst>
                  <a:gd name="T0" fmla="*/ 310 w 944"/>
                  <a:gd name="T1" fmla="*/ 2530 h 2530"/>
                  <a:gd name="T2" fmla="*/ 0 w 944"/>
                  <a:gd name="T3" fmla="*/ 2393 h 2530"/>
                  <a:gd name="T4" fmla="*/ 392 w 944"/>
                  <a:gd name="T5" fmla="*/ 0 h 2530"/>
                  <a:gd name="T6" fmla="*/ 944 w 944"/>
                  <a:gd name="T7" fmla="*/ 0 h 2530"/>
                  <a:gd name="T8" fmla="*/ 734 w 944"/>
                  <a:gd name="T9" fmla="*/ 836 h 2530"/>
                  <a:gd name="T10" fmla="*/ 476 w 944"/>
                  <a:gd name="T11" fmla="*/ 1137 h 2530"/>
                  <a:gd name="T12" fmla="*/ 577 w 944"/>
                  <a:gd name="T13" fmla="*/ 1463 h 2530"/>
                  <a:gd name="T14" fmla="*/ 310 w 944"/>
                  <a:gd name="T15" fmla="*/ 2530 h 2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4" h="2530">
                    <a:moveTo>
                      <a:pt x="310" y="2530"/>
                    </a:moveTo>
                    <a:lnTo>
                      <a:pt x="0" y="2393"/>
                    </a:lnTo>
                    <a:lnTo>
                      <a:pt x="392" y="0"/>
                    </a:lnTo>
                    <a:lnTo>
                      <a:pt x="944" y="0"/>
                    </a:lnTo>
                    <a:lnTo>
                      <a:pt x="734" y="836"/>
                    </a:lnTo>
                    <a:lnTo>
                      <a:pt x="476" y="1137"/>
                    </a:lnTo>
                    <a:lnTo>
                      <a:pt x="577" y="1463"/>
                    </a:lnTo>
                    <a:lnTo>
                      <a:pt x="310" y="2530"/>
                    </a:lnTo>
                    <a:close/>
                  </a:path>
                </a:pathLst>
              </a:custGeom>
              <a:solidFill>
                <a:srgbClr val="27B6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54">
                <a:extLst>
                  <a:ext uri="{FF2B5EF4-FFF2-40B4-BE49-F238E27FC236}">
                    <a16:creationId xmlns:a16="http://schemas.microsoft.com/office/drawing/2014/main" id="{16AE4284-B016-7348-B7C7-7D848348A7F2}"/>
                  </a:ext>
                </a:extLst>
              </p:cNvPr>
              <p:cNvSpPr>
                <a:spLocks/>
              </p:cNvSpPr>
              <p:nvPr/>
            </p:nvSpPr>
            <p:spPr bwMode="auto">
              <a:xfrm>
                <a:off x="6718300" y="3865563"/>
                <a:ext cx="193675" cy="423863"/>
              </a:xfrm>
              <a:custGeom>
                <a:avLst/>
                <a:gdLst>
                  <a:gd name="T0" fmla="*/ 0 w 489"/>
                  <a:gd name="T1" fmla="*/ 1067 h 1067"/>
                  <a:gd name="T2" fmla="*/ 267 w 489"/>
                  <a:gd name="T3" fmla="*/ 0 h 1067"/>
                  <a:gd name="T4" fmla="*/ 489 w 489"/>
                  <a:gd name="T5" fmla="*/ 716 h 1067"/>
                  <a:gd name="T6" fmla="*/ 0 w 489"/>
                  <a:gd name="T7" fmla="*/ 1067 h 1067"/>
                </a:gdLst>
                <a:ahLst/>
                <a:cxnLst>
                  <a:cxn ang="0">
                    <a:pos x="T0" y="T1"/>
                  </a:cxn>
                  <a:cxn ang="0">
                    <a:pos x="T2" y="T3"/>
                  </a:cxn>
                  <a:cxn ang="0">
                    <a:pos x="T4" y="T5"/>
                  </a:cxn>
                  <a:cxn ang="0">
                    <a:pos x="T6" y="T7"/>
                  </a:cxn>
                </a:cxnLst>
                <a:rect l="0" t="0" r="r" b="b"/>
                <a:pathLst>
                  <a:path w="489" h="1067">
                    <a:moveTo>
                      <a:pt x="0" y="1067"/>
                    </a:moveTo>
                    <a:lnTo>
                      <a:pt x="267" y="0"/>
                    </a:lnTo>
                    <a:lnTo>
                      <a:pt x="489" y="716"/>
                    </a:lnTo>
                    <a:lnTo>
                      <a:pt x="0" y="1067"/>
                    </a:lnTo>
                    <a:close/>
                  </a:path>
                </a:pathLst>
              </a:custGeom>
              <a:solidFill>
                <a:srgbClr val="81D5F9"/>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55">
                <a:extLst>
                  <a:ext uri="{FF2B5EF4-FFF2-40B4-BE49-F238E27FC236}">
                    <a16:creationId xmlns:a16="http://schemas.microsoft.com/office/drawing/2014/main" id="{8EA41EAE-AC0B-7345-B580-A82B691685FD}"/>
                  </a:ext>
                </a:extLst>
              </p:cNvPr>
              <p:cNvSpPr>
                <a:spLocks/>
              </p:cNvSpPr>
              <p:nvPr/>
            </p:nvSpPr>
            <p:spPr bwMode="auto">
              <a:xfrm>
                <a:off x="6886575" y="3284538"/>
                <a:ext cx="733425" cy="407988"/>
              </a:xfrm>
              <a:custGeom>
                <a:avLst/>
                <a:gdLst>
                  <a:gd name="T0" fmla="*/ 845 w 1848"/>
                  <a:gd name="T1" fmla="*/ 1028 h 1028"/>
                  <a:gd name="T2" fmla="*/ 929 w 1848"/>
                  <a:gd name="T3" fmla="*/ 604 h 1028"/>
                  <a:gd name="T4" fmla="*/ 304 w 1848"/>
                  <a:gd name="T5" fmla="*/ 481 h 1028"/>
                  <a:gd name="T6" fmla="*/ 0 w 1848"/>
                  <a:gd name="T7" fmla="*/ 836 h 1028"/>
                  <a:gd name="T8" fmla="*/ 210 w 1848"/>
                  <a:gd name="T9" fmla="*/ 0 h 1028"/>
                  <a:gd name="T10" fmla="*/ 1848 w 1848"/>
                  <a:gd name="T11" fmla="*/ 0 h 1028"/>
                  <a:gd name="T12" fmla="*/ 1420 w 1848"/>
                  <a:gd name="T13" fmla="*/ 546 h 1028"/>
                  <a:gd name="T14" fmla="*/ 1361 w 1848"/>
                  <a:gd name="T15" fmla="*/ 366 h 1028"/>
                  <a:gd name="T16" fmla="*/ 845 w 1848"/>
                  <a:gd name="T17" fmla="*/ 1028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8" h="1028">
                    <a:moveTo>
                      <a:pt x="845" y="1028"/>
                    </a:moveTo>
                    <a:lnTo>
                      <a:pt x="929" y="604"/>
                    </a:lnTo>
                    <a:lnTo>
                      <a:pt x="304" y="481"/>
                    </a:lnTo>
                    <a:lnTo>
                      <a:pt x="0" y="836"/>
                    </a:lnTo>
                    <a:lnTo>
                      <a:pt x="210" y="0"/>
                    </a:lnTo>
                    <a:lnTo>
                      <a:pt x="1848" y="0"/>
                    </a:lnTo>
                    <a:lnTo>
                      <a:pt x="1420" y="546"/>
                    </a:lnTo>
                    <a:lnTo>
                      <a:pt x="1361" y="366"/>
                    </a:lnTo>
                    <a:lnTo>
                      <a:pt x="845" y="10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56">
                <a:extLst>
                  <a:ext uri="{FF2B5EF4-FFF2-40B4-BE49-F238E27FC236}">
                    <a16:creationId xmlns:a16="http://schemas.microsoft.com/office/drawing/2014/main" id="{030578AD-33C6-C245-A418-8E409FCF1E21}"/>
                  </a:ext>
                </a:extLst>
              </p:cNvPr>
              <p:cNvSpPr>
                <a:spLocks/>
              </p:cNvSpPr>
              <p:nvPr/>
            </p:nvSpPr>
            <p:spPr bwMode="auto">
              <a:xfrm>
                <a:off x="6845300" y="3430588"/>
                <a:ext cx="742950" cy="1573213"/>
              </a:xfrm>
              <a:custGeom>
                <a:avLst/>
                <a:gdLst>
                  <a:gd name="T0" fmla="*/ 576 w 1873"/>
                  <a:gd name="T1" fmla="*/ 3964 h 3964"/>
                  <a:gd name="T2" fmla="*/ 0 w 1873"/>
                  <a:gd name="T3" fmla="*/ 3031 h 3964"/>
                  <a:gd name="T4" fmla="*/ 237 w 1873"/>
                  <a:gd name="T5" fmla="*/ 1961 h 3964"/>
                  <a:gd name="T6" fmla="*/ 440 w 1873"/>
                  <a:gd name="T7" fmla="*/ 2108 h 3964"/>
                  <a:gd name="T8" fmla="*/ 675 w 1873"/>
                  <a:gd name="T9" fmla="*/ 2053 h 3964"/>
                  <a:gd name="T10" fmla="*/ 727 w 1873"/>
                  <a:gd name="T11" fmla="*/ 1792 h 3964"/>
                  <a:gd name="T12" fmla="*/ 949 w 1873"/>
                  <a:gd name="T13" fmla="*/ 662 h 3964"/>
                  <a:gd name="T14" fmla="*/ 1465 w 1873"/>
                  <a:gd name="T15" fmla="*/ 0 h 3964"/>
                  <a:gd name="T16" fmla="*/ 1524 w 1873"/>
                  <a:gd name="T17" fmla="*/ 180 h 3964"/>
                  <a:gd name="T18" fmla="*/ 1873 w 1873"/>
                  <a:gd name="T19" fmla="*/ 1232 h 3964"/>
                  <a:gd name="T20" fmla="*/ 467 w 1873"/>
                  <a:gd name="T21" fmla="*/ 3004 h 3964"/>
                  <a:gd name="T22" fmla="*/ 576 w 1873"/>
                  <a:gd name="T23" fmla="*/ 3964 h 3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3" h="3964">
                    <a:moveTo>
                      <a:pt x="576" y="3964"/>
                    </a:moveTo>
                    <a:lnTo>
                      <a:pt x="0" y="3031"/>
                    </a:lnTo>
                    <a:lnTo>
                      <a:pt x="237" y="1961"/>
                    </a:lnTo>
                    <a:lnTo>
                      <a:pt x="440" y="2108"/>
                    </a:lnTo>
                    <a:lnTo>
                      <a:pt x="675" y="2053"/>
                    </a:lnTo>
                    <a:lnTo>
                      <a:pt x="727" y="1792"/>
                    </a:lnTo>
                    <a:lnTo>
                      <a:pt x="949" y="662"/>
                    </a:lnTo>
                    <a:lnTo>
                      <a:pt x="1465" y="0"/>
                    </a:lnTo>
                    <a:lnTo>
                      <a:pt x="1524" y="180"/>
                    </a:lnTo>
                    <a:lnTo>
                      <a:pt x="1873" y="1232"/>
                    </a:lnTo>
                    <a:lnTo>
                      <a:pt x="467" y="3004"/>
                    </a:lnTo>
                    <a:lnTo>
                      <a:pt x="576" y="3964"/>
                    </a:lnTo>
                    <a:close/>
                  </a:path>
                </a:pathLst>
              </a:custGeom>
              <a:solidFill>
                <a:srgbClr val="81D5F9"/>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3">
                <a:extLst>
                  <a:ext uri="{FF2B5EF4-FFF2-40B4-BE49-F238E27FC236}">
                    <a16:creationId xmlns:a16="http://schemas.microsoft.com/office/drawing/2014/main" id="{471873A9-4233-A846-A1C9-26F9779AA3F9}"/>
                  </a:ext>
                </a:extLst>
              </p:cNvPr>
              <p:cNvSpPr>
                <a:spLocks/>
              </p:cNvSpPr>
              <p:nvPr/>
            </p:nvSpPr>
            <p:spPr bwMode="auto">
              <a:xfrm>
                <a:off x="6783388" y="3735388"/>
                <a:ext cx="236538" cy="531813"/>
              </a:xfrm>
              <a:custGeom>
                <a:avLst/>
                <a:gdLst>
                  <a:gd name="T0" fmla="*/ 594 w 594"/>
                  <a:gd name="T1" fmla="*/ 1337 h 1337"/>
                  <a:gd name="T2" fmla="*/ 391 w 594"/>
                  <a:gd name="T3" fmla="*/ 1190 h 1337"/>
                  <a:gd name="T4" fmla="*/ 362 w 594"/>
                  <a:gd name="T5" fmla="*/ 1168 h 1337"/>
                  <a:gd name="T6" fmla="*/ 323 w 594"/>
                  <a:gd name="T7" fmla="*/ 1042 h 1337"/>
                  <a:gd name="T8" fmla="*/ 101 w 594"/>
                  <a:gd name="T9" fmla="*/ 326 h 1337"/>
                  <a:gd name="T10" fmla="*/ 0 w 594"/>
                  <a:gd name="T11" fmla="*/ 0 h 1337"/>
                  <a:gd name="T12" fmla="*/ 362 w 594"/>
                  <a:gd name="T13" fmla="*/ 739 h 1337"/>
                  <a:gd name="T14" fmla="*/ 594 w 594"/>
                  <a:gd name="T15" fmla="*/ 1337 h 1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4" h="1337">
                    <a:moveTo>
                      <a:pt x="594" y="1337"/>
                    </a:moveTo>
                    <a:lnTo>
                      <a:pt x="391" y="1190"/>
                    </a:lnTo>
                    <a:lnTo>
                      <a:pt x="362" y="1168"/>
                    </a:lnTo>
                    <a:lnTo>
                      <a:pt x="323" y="1042"/>
                    </a:lnTo>
                    <a:lnTo>
                      <a:pt x="101" y="326"/>
                    </a:lnTo>
                    <a:lnTo>
                      <a:pt x="0" y="0"/>
                    </a:lnTo>
                    <a:lnTo>
                      <a:pt x="362" y="739"/>
                    </a:lnTo>
                    <a:lnTo>
                      <a:pt x="594" y="1337"/>
                    </a:lnTo>
                    <a:close/>
                  </a:path>
                </a:pathLst>
              </a:custGeom>
              <a:solidFill>
                <a:srgbClr val="4EC2FB"/>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4">
                <a:extLst>
                  <a:ext uri="{FF2B5EF4-FFF2-40B4-BE49-F238E27FC236}">
                    <a16:creationId xmlns:a16="http://schemas.microsoft.com/office/drawing/2014/main" id="{49F20DAC-8B8B-D045-998A-6D6F6D4466F1}"/>
                  </a:ext>
                </a:extLst>
              </p:cNvPr>
              <p:cNvSpPr>
                <a:spLocks/>
              </p:cNvSpPr>
              <p:nvPr/>
            </p:nvSpPr>
            <p:spPr bwMode="auto">
              <a:xfrm>
                <a:off x="7113588" y="3524250"/>
                <a:ext cx="141288" cy="720725"/>
              </a:xfrm>
              <a:custGeom>
                <a:avLst/>
                <a:gdLst>
                  <a:gd name="T0" fmla="*/ 0 w 358"/>
                  <a:gd name="T1" fmla="*/ 1815 h 1815"/>
                  <a:gd name="T2" fmla="*/ 138 w 358"/>
                  <a:gd name="T3" fmla="*/ 905 h 1815"/>
                  <a:gd name="T4" fmla="*/ 138 w 358"/>
                  <a:gd name="T5" fmla="*/ 905 h 1815"/>
                  <a:gd name="T6" fmla="*/ 358 w 358"/>
                  <a:gd name="T7" fmla="*/ 0 h 1815"/>
                  <a:gd name="T8" fmla="*/ 274 w 358"/>
                  <a:gd name="T9" fmla="*/ 424 h 1815"/>
                  <a:gd name="T10" fmla="*/ 52 w 358"/>
                  <a:gd name="T11" fmla="*/ 1554 h 1815"/>
                  <a:gd name="T12" fmla="*/ 0 w 358"/>
                  <a:gd name="T13" fmla="*/ 1815 h 1815"/>
                </a:gdLst>
                <a:ahLst/>
                <a:cxnLst>
                  <a:cxn ang="0">
                    <a:pos x="T0" y="T1"/>
                  </a:cxn>
                  <a:cxn ang="0">
                    <a:pos x="T2" y="T3"/>
                  </a:cxn>
                  <a:cxn ang="0">
                    <a:pos x="T4" y="T5"/>
                  </a:cxn>
                  <a:cxn ang="0">
                    <a:pos x="T6" y="T7"/>
                  </a:cxn>
                  <a:cxn ang="0">
                    <a:pos x="T8" y="T9"/>
                  </a:cxn>
                  <a:cxn ang="0">
                    <a:pos x="T10" y="T11"/>
                  </a:cxn>
                  <a:cxn ang="0">
                    <a:pos x="T12" y="T13"/>
                  </a:cxn>
                </a:cxnLst>
                <a:rect l="0" t="0" r="r" b="b"/>
                <a:pathLst>
                  <a:path w="358" h="1815">
                    <a:moveTo>
                      <a:pt x="0" y="1815"/>
                    </a:moveTo>
                    <a:lnTo>
                      <a:pt x="138" y="905"/>
                    </a:lnTo>
                    <a:lnTo>
                      <a:pt x="138" y="905"/>
                    </a:lnTo>
                    <a:lnTo>
                      <a:pt x="358" y="0"/>
                    </a:lnTo>
                    <a:lnTo>
                      <a:pt x="274" y="424"/>
                    </a:lnTo>
                    <a:lnTo>
                      <a:pt x="52" y="1554"/>
                    </a:lnTo>
                    <a:lnTo>
                      <a:pt x="0" y="1815"/>
                    </a:lnTo>
                    <a:close/>
                  </a:path>
                </a:pathLst>
              </a:custGeom>
              <a:solidFill>
                <a:srgbClr val="4EC2FB"/>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5">
                <a:extLst>
                  <a:ext uri="{FF2B5EF4-FFF2-40B4-BE49-F238E27FC236}">
                    <a16:creationId xmlns:a16="http://schemas.microsoft.com/office/drawing/2014/main" id="{0D71382A-CA96-F24F-9338-446EFEF16AF3}"/>
                  </a:ext>
                </a:extLst>
              </p:cNvPr>
              <p:cNvSpPr>
                <a:spLocks/>
              </p:cNvSpPr>
              <p:nvPr/>
            </p:nvSpPr>
            <p:spPr bwMode="auto">
              <a:xfrm>
                <a:off x="6927850" y="3883025"/>
                <a:ext cx="239713" cy="384175"/>
              </a:xfrm>
              <a:custGeom>
                <a:avLst/>
                <a:gdLst>
                  <a:gd name="T0" fmla="*/ 232 w 605"/>
                  <a:gd name="T1" fmla="*/ 965 h 965"/>
                  <a:gd name="T2" fmla="*/ 232 w 605"/>
                  <a:gd name="T3" fmla="*/ 965 h 965"/>
                  <a:gd name="T4" fmla="*/ 0 w 605"/>
                  <a:gd name="T5" fmla="*/ 367 h 965"/>
                  <a:gd name="T6" fmla="*/ 1 w 605"/>
                  <a:gd name="T7" fmla="*/ 372 h 965"/>
                  <a:gd name="T8" fmla="*/ 605 w 605"/>
                  <a:gd name="T9" fmla="*/ 0 h 965"/>
                  <a:gd name="T10" fmla="*/ 467 w 605"/>
                  <a:gd name="T11" fmla="*/ 910 h 965"/>
                  <a:gd name="T12" fmla="*/ 232 w 605"/>
                  <a:gd name="T13" fmla="*/ 965 h 965"/>
                </a:gdLst>
                <a:ahLst/>
                <a:cxnLst>
                  <a:cxn ang="0">
                    <a:pos x="T0" y="T1"/>
                  </a:cxn>
                  <a:cxn ang="0">
                    <a:pos x="T2" y="T3"/>
                  </a:cxn>
                  <a:cxn ang="0">
                    <a:pos x="T4" y="T5"/>
                  </a:cxn>
                  <a:cxn ang="0">
                    <a:pos x="T6" y="T7"/>
                  </a:cxn>
                  <a:cxn ang="0">
                    <a:pos x="T8" y="T9"/>
                  </a:cxn>
                  <a:cxn ang="0">
                    <a:pos x="T10" y="T11"/>
                  </a:cxn>
                  <a:cxn ang="0">
                    <a:pos x="T12" y="T13"/>
                  </a:cxn>
                </a:cxnLst>
                <a:rect l="0" t="0" r="r" b="b"/>
                <a:pathLst>
                  <a:path w="605" h="965">
                    <a:moveTo>
                      <a:pt x="232" y="965"/>
                    </a:moveTo>
                    <a:lnTo>
                      <a:pt x="232" y="965"/>
                    </a:lnTo>
                    <a:lnTo>
                      <a:pt x="0" y="367"/>
                    </a:lnTo>
                    <a:lnTo>
                      <a:pt x="1" y="372"/>
                    </a:lnTo>
                    <a:lnTo>
                      <a:pt x="605" y="0"/>
                    </a:lnTo>
                    <a:lnTo>
                      <a:pt x="467" y="910"/>
                    </a:lnTo>
                    <a:lnTo>
                      <a:pt x="232" y="965"/>
                    </a:lnTo>
                    <a:close/>
                  </a:path>
                </a:pathLst>
              </a:custGeom>
              <a:solidFill>
                <a:srgbClr val="27B6F2"/>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6">
                <a:extLst>
                  <a:ext uri="{FF2B5EF4-FFF2-40B4-BE49-F238E27FC236}">
                    <a16:creationId xmlns:a16="http://schemas.microsoft.com/office/drawing/2014/main" id="{24941ED4-955D-F344-9F49-2DFA9C334445}"/>
                  </a:ext>
                </a:extLst>
              </p:cNvPr>
              <p:cNvSpPr>
                <a:spLocks/>
              </p:cNvSpPr>
              <p:nvPr/>
            </p:nvSpPr>
            <p:spPr bwMode="auto">
              <a:xfrm>
                <a:off x="6783388" y="3475038"/>
                <a:ext cx="471488" cy="555625"/>
              </a:xfrm>
              <a:custGeom>
                <a:avLst/>
                <a:gdLst>
                  <a:gd name="T0" fmla="*/ 363 w 1187"/>
                  <a:gd name="T1" fmla="*/ 1400 h 1400"/>
                  <a:gd name="T2" fmla="*/ 362 w 1187"/>
                  <a:gd name="T3" fmla="*/ 1395 h 1400"/>
                  <a:gd name="T4" fmla="*/ 0 w 1187"/>
                  <a:gd name="T5" fmla="*/ 656 h 1400"/>
                  <a:gd name="T6" fmla="*/ 258 w 1187"/>
                  <a:gd name="T7" fmla="*/ 355 h 1400"/>
                  <a:gd name="T8" fmla="*/ 562 w 1187"/>
                  <a:gd name="T9" fmla="*/ 0 h 1400"/>
                  <a:gd name="T10" fmla="*/ 1187 w 1187"/>
                  <a:gd name="T11" fmla="*/ 123 h 1400"/>
                  <a:gd name="T12" fmla="*/ 967 w 1187"/>
                  <a:gd name="T13" fmla="*/ 1028 h 1400"/>
                  <a:gd name="T14" fmla="*/ 967 w 1187"/>
                  <a:gd name="T15" fmla="*/ 1028 h 1400"/>
                  <a:gd name="T16" fmla="*/ 363 w 1187"/>
                  <a:gd name="T17" fmla="*/ 140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7" h="1400">
                    <a:moveTo>
                      <a:pt x="363" y="1400"/>
                    </a:moveTo>
                    <a:lnTo>
                      <a:pt x="362" y="1395"/>
                    </a:lnTo>
                    <a:lnTo>
                      <a:pt x="0" y="656"/>
                    </a:lnTo>
                    <a:lnTo>
                      <a:pt x="258" y="355"/>
                    </a:lnTo>
                    <a:lnTo>
                      <a:pt x="562" y="0"/>
                    </a:lnTo>
                    <a:lnTo>
                      <a:pt x="1187" y="123"/>
                    </a:lnTo>
                    <a:lnTo>
                      <a:pt x="967" y="1028"/>
                    </a:lnTo>
                    <a:lnTo>
                      <a:pt x="967" y="1028"/>
                    </a:lnTo>
                    <a:lnTo>
                      <a:pt x="363" y="1400"/>
                    </a:lnTo>
                    <a:close/>
                  </a:path>
                </a:pathLst>
              </a:custGeom>
              <a:solidFill>
                <a:srgbClr val="B1E5FA"/>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77">
                <a:extLst>
                  <a:ext uri="{FF2B5EF4-FFF2-40B4-BE49-F238E27FC236}">
                    <a16:creationId xmlns:a16="http://schemas.microsoft.com/office/drawing/2014/main" id="{5A7656F4-21C5-1D43-AEBB-5370342D1CDF}"/>
                  </a:ext>
                </a:extLst>
              </p:cNvPr>
              <p:cNvSpPr>
                <a:spLocks/>
              </p:cNvSpPr>
              <p:nvPr/>
            </p:nvSpPr>
            <p:spPr bwMode="auto">
              <a:xfrm>
                <a:off x="4456113" y="3284538"/>
                <a:ext cx="550863" cy="236538"/>
              </a:xfrm>
              <a:custGeom>
                <a:avLst/>
                <a:gdLst>
                  <a:gd name="T0" fmla="*/ 886 w 1388"/>
                  <a:gd name="T1" fmla="*/ 596 h 596"/>
                  <a:gd name="T2" fmla="*/ 303 w 1388"/>
                  <a:gd name="T3" fmla="*/ 437 h 596"/>
                  <a:gd name="T4" fmla="*/ 0 w 1388"/>
                  <a:gd name="T5" fmla="*/ 354 h 596"/>
                  <a:gd name="T6" fmla="*/ 132 w 1388"/>
                  <a:gd name="T7" fmla="*/ 158 h 596"/>
                  <a:gd name="T8" fmla="*/ 188 w 1388"/>
                  <a:gd name="T9" fmla="*/ 77 h 596"/>
                  <a:gd name="T10" fmla="*/ 437 w 1388"/>
                  <a:gd name="T11" fmla="*/ 0 h 596"/>
                  <a:gd name="T12" fmla="*/ 871 w 1388"/>
                  <a:gd name="T13" fmla="*/ 0 h 596"/>
                  <a:gd name="T14" fmla="*/ 1388 w 1388"/>
                  <a:gd name="T15" fmla="*/ 373 h 596"/>
                  <a:gd name="T16" fmla="*/ 886 w 1388"/>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8" h="596">
                    <a:moveTo>
                      <a:pt x="886" y="596"/>
                    </a:moveTo>
                    <a:lnTo>
                      <a:pt x="303" y="437"/>
                    </a:lnTo>
                    <a:lnTo>
                      <a:pt x="0" y="354"/>
                    </a:lnTo>
                    <a:lnTo>
                      <a:pt x="132" y="158"/>
                    </a:lnTo>
                    <a:lnTo>
                      <a:pt x="188" y="77"/>
                    </a:lnTo>
                    <a:lnTo>
                      <a:pt x="437" y="0"/>
                    </a:lnTo>
                    <a:lnTo>
                      <a:pt x="871" y="0"/>
                    </a:lnTo>
                    <a:lnTo>
                      <a:pt x="1388" y="373"/>
                    </a:lnTo>
                    <a:lnTo>
                      <a:pt x="886" y="596"/>
                    </a:lnTo>
                    <a:close/>
                  </a:path>
                </a:pathLst>
              </a:custGeom>
              <a:solidFill>
                <a:srgbClr val="B1E5FA"/>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78">
                <a:extLst>
                  <a:ext uri="{FF2B5EF4-FFF2-40B4-BE49-F238E27FC236}">
                    <a16:creationId xmlns:a16="http://schemas.microsoft.com/office/drawing/2014/main" id="{E049E231-DB8F-F94F-8A0A-6F3F3CEDE8A3}"/>
                  </a:ext>
                </a:extLst>
              </p:cNvPr>
              <p:cNvSpPr>
                <a:spLocks/>
              </p:cNvSpPr>
              <p:nvPr/>
            </p:nvSpPr>
            <p:spPr bwMode="auto">
              <a:xfrm>
                <a:off x="4759325" y="3433763"/>
                <a:ext cx="247650" cy="539750"/>
              </a:xfrm>
              <a:custGeom>
                <a:avLst/>
                <a:gdLst>
                  <a:gd name="T0" fmla="*/ 0 w 622"/>
                  <a:gd name="T1" fmla="*/ 1364 h 1364"/>
                  <a:gd name="T2" fmla="*/ 117 w 622"/>
                  <a:gd name="T3" fmla="*/ 225 h 1364"/>
                  <a:gd name="T4" fmla="*/ 120 w 622"/>
                  <a:gd name="T5" fmla="*/ 223 h 1364"/>
                  <a:gd name="T6" fmla="*/ 622 w 622"/>
                  <a:gd name="T7" fmla="*/ 0 h 1364"/>
                  <a:gd name="T8" fmla="*/ 369 w 622"/>
                  <a:gd name="T9" fmla="*/ 1094 h 1364"/>
                  <a:gd name="T10" fmla="*/ 0 w 622"/>
                  <a:gd name="T11" fmla="*/ 1364 h 1364"/>
                </a:gdLst>
                <a:ahLst/>
                <a:cxnLst>
                  <a:cxn ang="0">
                    <a:pos x="T0" y="T1"/>
                  </a:cxn>
                  <a:cxn ang="0">
                    <a:pos x="T2" y="T3"/>
                  </a:cxn>
                  <a:cxn ang="0">
                    <a:pos x="T4" y="T5"/>
                  </a:cxn>
                  <a:cxn ang="0">
                    <a:pos x="T6" y="T7"/>
                  </a:cxn>
                  <a:cxn ang="0">
                    <a:pos x="T8" y="T9"/>
                  </a:cxn>
                  <a:cxn ang="0">
                    <a:pos x="T10" y="T11"/>
                  </a:cxn>
                </a:cxnLst>
                <a:rect l="0" t="0" r="r" b="b"/>
                <a:pathLst>
                  <a:path w="622" h="1364">
                    <a:moveTo>
                      <a:pt x="0" y="1364"/>
                    </a:moveTo>
                    <a:lnTo>
                      <a:pt x="117" y="225"/>
                    </a:lnTo>
                    <a:lnTo>
                      <a:pt x="120" y="223"/>
                    </a:lnTo>
                    <a:lnTo>
                      <a:pt x="622" y="0"/>
                    </a:lnTo>
                    <a:lnTo>
                      <a:pt x="369" y="1094"/>
                    </a:lnTo>
                    <a:lnTo>
                      <a:pt x="0" y="1364"/>
                    </a:lnTo>
                    <a:close/>
                  </a:path>
                </a:pathLst>
              </a:custGeom>
              <a:solidFill>
                <a:srgbClr val="27B6F2"/>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9">
                <a:extLst>
                  <a:ext uri="{FF2B5EF4-FFF2-40B4-BE49-F238E27FC236}">
                    <a16:creationId xmlns:a16="http://schemas.microsoft.com/office/drawing/2014/main" id="{80B60C3D-88CF-BD4F-A894-39C83631BA9A}"/>
                  </a:ext>
                </a:extLst>
              </p:cNvPr>
              <p:cNvSpPr>
                <a:spLocks/>
              </p:cNvSpPr>
              <p:nvPr/>
            </p:nvSpPr>
            <p:spPr bwMode="auto">
              <a:xfrm>
                <a:off x="4456113" y="3425825"/>
                <a:ext cx="350838" cy="547688"/>
              </a:xfrm>
              <a:custGeom>
                <a:avLst/>
                <a:gdLst>
                  <a:gd name="T0" fmla="*/ 766 w 883"/>
                  <a:gd name="T1" fmla="*/ 1383 h 1383"/>
                  <a:gd name="T2" fmla="*/ 360 w 883"/>
                  <a:gd name="T3" fmla="*/ 1308 h 1383"/>
                  <a:gd name="T4" fmla="*/ 311 w 883"/>
                  <a:gd name="T5" fmla="*/ 1128 h 1383"/>
                  <a:gd name="T6" fmla="*/ 0 w 883"/>
                  <a:gd name="T7" fmla="*/ 0 h 1383"/>
                  <a:gd name="T8" fmla="*/ 305 w 883"/>
                  <a:gd name="T9" fmla="*/ 84 h 1383"/>
                  <a:gd name="T10" fmla="*/ 883 w 883"/>
                  <a:gd name="T11" fmla="*/ 244 h 1383"/>
                  <a:gd name="T12" fmla="*/ 766 w 883"/>
                  <a:gd name="T13" fmla="*/ 1383 h 1383"/>
                </a:gdLst>
                <a:ahLst/>
                <a:cxnLst>
                  <a:cxn ang="0">
                    <a:pos x="T0" y="T1"/>
                  </a:cxn>
                  <a:cxn ang="0">
                    <a:pos x="T2" y="T3"/>
                  </a:cxn>
                  <a:cxn ang="0">
                    <a:pos x="T4" y="T5"/>
                  </a:cxn>
                  <a:cxn ang="0">
                    <a:pos x="T6" y="T7"/>
                  </a:cxn>
                  <a:cxn ang="0">
                    <a:pos x="T8" y="T9"/>
                  </a:cxn>
                  <a:cxn ang="0">
                    <a:pos x="T10" y="T11"/>
                  </a:cxn>
                  <a:cxn ang="0">
                    <a:pos x="T12" y="T13"/>
                  </a:cxn>
                </a:cxnLst>
                <a:rect l="0" t="0" r="r" b="b"/>
                <a:pathLst>
                  <a:path w="883" h="1383">
                    <a:moveTo>
                      <a:pt x="766" y="1383"/>
                    </a:moveTo>
                    <a:lnTo>
                      <a:pt x="360" y="1308"/>
                    </a:lnTo>
                    <a:lnTo>
                      <a:pt x="311" y="1128"/>
                    </a:lnTo>
                    <a:lnTo>
                      <a:pt x="0" y="0"/>
                    </a:lnTo>
                    <a:lnTo>
                      <a:pt x="305" y="84"/>
                    </a:lnTo>
                    <a:lnTo>
                      <a:pt x="883" y="244"/>
                    </a:lnTo>
                    <a:lnTo>
                      <a:pt x="766" y="1383"/>
                    </a:lnTo>
                    <a:close/>
                  </a:path>
                </a:pathLst>
              </a:custGeom>
              <a:solidFill>
                <a:srgbClr val="4EC2FB"/>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0">
                <a:extLst>
                  <a:ext uri="{FF2B5EF4-FFF2-40B4-BE49-F238E27FC236}">
                    <a16:creationId xmlns:a16="http://schemas.microsoft.com/office/drawing/2014/main" id="{B5130619-06F9-1248-BD9F-95CF5AB1288F}"/>
                  </a:ext>
                </a:extLst>
              </p:cNvPr>
              <p:cNvSpPr>
                <a:spLocks/>
              </p:cNvSpPr>
              <p:nvPr/>
            </p:nvSpPr>
            <p:spPr bwMode="auto">
              <a:xfrm>
                <a:off x="5807075" y="3540125"/>
                <a:ext cx="217488" cy="668338"/>
              </a:xfrm>
              <a:custGeom>
                <a:avLst/>
                <a:gdLst>
                  <a:gd name="T0" fmla="*/ 455 w 546"/>
                  <a:gd name="T1" fmla="*/ 1684 h 1684"/>
                  <a:gd name="T2" fmla="*/ 36 w 546"/>
                  <a:gd name="T3" fmla="*/ 136 h 1684"/>
                  <a:gd name="T4" fmla="*/ 0 w 546"/>
                  <a:gd name="T5" fmla="*/ 0 h 1684"/>
                  <a:gd name="T6" fmla="*/ 546 w 546"/>
                  <a:gd name="T7" fmla="*/ 509 h 1684"/>
                  <a:gd name="T8" fmla="*/ 455 w 546"/>
                  <a:gd name="T9" fmla="*/ 1684 h 1684"/>
                </a:gdLst>
                <a:ahLst/>
                <a:cxnLst>
                  <a:cxn ang="0">
                    <a:pos x="T0" y="T1"/>
                  </a:cxn>
                  <a:cxn ang="0">
                    <a:pos x="T2" y="T3"/>
                  </a:cxn>
                  <a:cxn ang="0">
                    <a:pos x="T4" y="T5"/>
                  </a:cxn>
                  <a:cxn ang="0">
                    <a:pos x="T6" y="T7"/>
                  </a:cxn>
                  <a:cxn ang="0">
                    <a:pos x="T8" y="T9"/>
                  </a:cxn>
                </a:cxnLst>
                <a:rect l="0" t="0" r="r" b="b"/>
                <a:pathLst>
                  <a:path w="546" h="1684">
                    <a:moveTo>
                      <a:pt x="455" y="1684"/>
                    </a:moveTo>
                    <a:lnTo>
                      <a:pt x="36" y="136"/>
                    </a:lnTo>
                    <a:lnTo>
                      <a:pt x="0" y="0"/>
                    </a:lnTo>
                    <a:lnTo>
                      <a:pt x="546" y="509"/>
                    </a:lnTo>
                    <a:lnTo>
                      <a:pt x="455" y="1684"/>
                    </a:lnTo>
                    <a:close/>
                  </a:path>
                </a:pathLst>
              </a:custGeom>
              <a:solidFill>
                <a:srgbClr val="4EC2FB"/>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1">
                <a:extLst>
                  <a:ext uri="{FF2B5EF4-FFF2-40B4-BE49-F238E27FC236}">
                    <a16:creationId xmlns:a16="http://schemas.microsoft.com/office/drawing/2014/main" id="{91D5C451-18D4-E244-8D46-FEA1C27D7044}"/>
                  </a:ext>
                </a:extLst>
              </p:cNvPr>
              <p:cNvSpPr>
                <a:spLocks/>
              </p:cNvSpPr>
              <p:nvPr/>
            </p:nvSpPr>
            <p:spPr bwMode="auto">
              <a:xfrm>
                <a:off x="5988050" y="3578225"/>
                <a:ext cx="396875" cy="630238"/>
              </a:xfrm>
              <a:custGeom>
                <a:avLst/>
                <a:gdLst>
                  <a:gd name="T0" fmla="*/ 0 w 1002"/>
                  <a:gd name="T1" fmla="*/ 1589 h 1589"/>
                  <a:gd name="T2" fmla="*/ 91 w 1002"/>
                  <a:gd name="T3" fmla="*/ 414 h 1589"/>
                  <a:gd name="T4" fmla="*/ 1002 w 1002"/>
                  <a:gd name="T5" fmla="*/ 0 h 1589"/>
                  <a:gd name="T6" fmla="*/ 360 w 1002"/>
                  <a:gd name="T7" fmla="*/ 1572 h 1589"/>
                  <a:gd name="T8" fmla="*/ 0 w 1002"/>
                  <a:gd name="T9" fmla="*/ 1589 h 1589"/>
                </a:gdLst>
                <a:ahLst/>
                <a:cxnLst>
                  <a:cxn ang="0">
                    <a:pos x="T0" y="T1"/>
                  </a:cxn>
                  <a:cxn ang="0">
                    <a:pos x="T2" y="T3"/>
                  </a:cxn>
                  <a:cxn ang="0">
                    <a:pos x="T4" y="T5"/>
                  </a:cxn>
                  <a:cxn ang="0">
                    <a:pos x="T6" y="T7"/>
                  </a:cxn>
                  <a:cxn ang="0">
                    <a:pos x="T8" y="T9"/>
                  </a:cxn>
                </a:cxnLst>
                <a:rect l="0" t="0" r="r" b="b"/>
                <a:pathLst>
                  <a:path w="1002" h="1589">
                    <a:moveTo>
                      <a:pt x="0" y="1589"/>
                    </a:moveTo>
                    <a:lnTo>
                      <a:pt x="91" y="414"/>
                    </a:lnTo>
                    <a:lnTo>
                      <a:pt x="1002" y="0"/>
                    </a:lnTo>
                    <a:lnTo>
                      <a:pt x="360" y="1572"/>
                    </a:lnTo>
                    <a:lnTo>
                      <a:pt x="0" y="1589"/>
                    </a:lnTo>
                    <a:close/>
                  </a:path>
                </a:pathLst>
              </a:custGeom>
              <a:solidFill>
                <a:srgbClr val="27B6F2"/>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82">
                <a:extLst>
                  <a:ext uri="{FF2B5EF4-FFF2-40B4-BE49-F238E27FC236}">
                    <a16:creationId xmlns:a16="http://schemas.microsoft.com/office/drawing/2014/main" id="{CA196F5B-3252-9141-86C6-EB785F15CD44}"/>
                  </a:ext>
                </a:extLst>
              </p:cNvPr>
              <p:cNvSpPr>
                <a:spLocks/>
              </p:cNvSpPr>
              <p:nvPr/>
            </p:nvSpPr>
            <p:spPr bwMode="auto">
              <a:xfrm>
                <a:off x="5807075" y="3479800"/>
                <a:ext cx="577850" cy="261938"/>
              </a:xfrm>
              <a:custGeom>
                <a:avLst/>
                <a:gdLst>
                  <a:gd name="T0" fmla="*/ 546 w 1457"/>
                  <a:gd name="T1" fmla="*/ 661 h 661"/>
                  <a:gd name="T2" fmla="*/ 546 w 1457"/>
                  <a:gd name="T3" fmla="*/ 661 h 661"/>
                  <a:gd name="T4" fmla="*/ 0 w 1457"/>
                  <a:gd name="T5" fmla="*/ 152 h 661"/>
                  <a:gd name="T6" fmla="*/ 119 w 1457"/>
                  <a:gd name="T7" fmla="*/ 138 h 661"/>
                  <a:gd name="T8" fmla="*/ 1323 w 1457"/>
                  <a:gd name="T9" fmla="*/ 0 h 661"/>
                  <a:gd name="T10" fmla="*/ 1457 w 1457"/>
                  <a:gd name="T11" fmla="*/ 247 h 661"/>
                  <a:gd name="T12" fmla="*/ 546 w 1457"/>
                  <a:gd name="T13" fmla="*/ 661 h 661"/>
                </a:gdLst>
                <a:ahLst/>
                <a:cxnLst>
                  <a:cxn ang="0">
                    <a:pos x="T0" y="T1"/>
                  </a:cxn>
                  <a:cxn ang="0">
                    <a:pos x="T2" y="T3"/>
                  </a:cxn>
                  <a:cxn ang="0">
                    <a:pos x="T4" y="T5"/>
                  </a:cxn>
                  <a:cxn ang="0">
                    <a:pos x="T6" y="T7"/>
                  </a:cxn>
                  <a:cxn ang="0">
                    <a:pos x="T8" y="T9"/>
                  </a:cxn>
                  <a:cxn ang="0">
                    <a:pos x="T10" y="T11"/>
                  </a:cxn>
                  <a:cxn ang="0">
                    <a:pos x="T12" y="T13"/>
                  </a:cxn>
                </a:cxnLst>
                <a:rect l="0" t="0" r="r" b="b"/>
                <a:pathLst>
                  <a:path w="1457" h="661">
                    <a:moveTo>
                      <a:pt x="546" y="661"/>
                    </a:moveTo>
                    <a:lnTo>
                      <a:pt x="546" y="661"/>
                    </a:lnTo>
                    <a:lnTo>
                      <a:pt x="0" y="152"/>
                    </a:lnTo>
                    <a:lnTo>
                      <a:pt x="119" y="138"/>
                    </a:lnTo>
                    <a:lnTo>
                      <a:pt x="1323" y="0"/>
                    </a:lnTo>
                    <a:lnTo>
                      <a:pt x="1457" y="247"/>
                    </a:lnTo>
                    <a:lnTo>
                      <a:pt x="546" y="661"/>
                    </a:lnTo>
                    <a:close/>
                  </a:path>
                </a:pathLst>
              </a:custGeom>
              <a:solidFill>
                <a:srgbClr val="B1E5FA"/>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84">
                <a:extLst>
                  <a:ext uri="{FF2B5EF4-FFF2-40B4-BE49-F238E27FC236}">
                    <a16:creationId xmlns:a16="http://schemas.microsoft.com/office/drawing/2014/main" id="{94B3F8A8-3D60-BE4D-B70E-F315D77859C0}"/>
                  </a:ext>
                </a:extLst>
              </p:cNvPr>
              <p:cNvSpPr>
                <a:spLocks/>
              </p:cNvSpPr>
              <p:nvPr/>
            </p:nvSpPr>
            <p:spPr bwMode="auto">
              <a:xfrm>
                <a:off x="5195888" y="3186113"/>
                <a:ext cx="1090613" cy="79375"/>
              </a:xfrm>
              <a:custGeom>
                <a:avLst/>
                <a:gdLst>
                  <a:gd name="T0" fmla="*/ 2034 w 2748"/>
                  <a:gd name="T1" fmla="*/ 199 h 199"/>
                  <a:gd name="T2" fmla="*/ 0 w 2748"/>
                  <a:gd name="T3" fmla="*/ 0 h 199"/>
                  <a:gd name="T4" fmla="*/ 596 w 2748"/>
                  <a:gd name="T5" fmla="*/ 0 h 199"/>
                  <a:gd name="T6" fmla="*/ 779 w 2748"/>
                  <a:gd name="T7" fmla="*/ 23 h 199"/>
                  <a:gd name="T8" fmla="*/ 770 w 2748"/>
                  <a:gd name="T9" fmla="*/ 0 h 199"/>
                  <a:gd name="T10" fmla="*/ 2748 w 2748"/>
                  <a:gd name="T11" fmla="*/ 0 h 199"/>
                  <a:gd name="T12" fmla="*/ 2034 w 2748"/>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2748" h="199">
                    <a:moveTo>
                      <a:pt x="2034" y="199"/>
                    </a:moveTo>
                    <a:lnTo>
                      <a:pt x="0" y="0"/>
                    </a:lnTo>
                    <a:lnTo>
                      <a:pt x="596" y="0"/>
                    </a:lnTo>
                    <a:lnTo>
                      <a:pt x="779" y="23"/>
                    </a:lnTo>
                    <a:lnTo>
                      <a:pt x="770" y="0"/>
                    </a:lnTo>
                    <a:lnTo>
                      <a:pt x="2748" y="0"/>
                    </a:lnTo>
                    <a:lnTo>
                      <a:pt x="2034" y="199"/>
                    </a:lnTo>
                    <a:close/>
                  </a:path>
                </a:pathLst>
              </a:custGeom>
              <a:solidFill>
                <a:srgbClr val="B1E5FA"/>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13" name="Rectangle 112">
            <a:extLst>
              <a:ext uri="{FF2B5EF4-FFF2-40B4-BE49-F238E27FC236}">
                <a16:creationId xmlns:a16="http://schemas.microsoft.com/office/drawing/2014/main" id="{A7E66D91-DEEB-4C46-B37A-7220DEA07535}"/>
              </a:ext>
            </a:extLst>
          </p:cNvPr>
          <p:cNvSpPr/>
          <p:nvPr/>
        </p:nvSpPr>
        <p:spPr>
          <a:xfrm>
            <a:off x="1787263" y="875960"/>
            <a:ext cx="6975326" cy="1123382"/>
          </a:xfrm>
          <a:prstGeom prst="rect">
            <a:avLst/>
          </a:prstGeom>
        </p:spPr>
        <p:txBody>
          <a:bodyPr wrap="square" lIns="68559" tIns="34289" rIns="68559" bIns="34289" anchor="t">
            <a:spAutoFit/>
          </a:bodyPr>
          <a:lstStyle/>
          <a:p>
            <a:pPr defTabSz="685114">
              <a:spcAft>
                <a:spcPts val="450"/>
              </a:spcAft>
            </a:pPr>
            <a:r>
              <a:rPr lang="en-US" sz="1400" b="1">
                <a:solidFill>
                  <a:srgbClr val="E87722"/>
                </a:solidFill>
              </a:rPr>
              <a:t>Compliant (Legacy Security Model)</a:t>
            </a:r>
          </a:p>
          <a:p>
            <a:pPr defTabSz="685114">
              <a:spcAft>
                <a:spcPts val="450"/>
              </a:spcAft>
            </a:pPr>
            <a:r>
              <a:rPr lang="en-US" sz="1400">
                <a:solidFill>
                  <a:schemeClr val="accent3"/>
                </a:solidFill>
              </a:rPr>
              <a:t>Rules based on legacy architecture and delivery practices</a:t>
            </a:r>
          </a:p>
          <a:p>
            <a:pPr defTabSz="685114">
              <a:spcAft>
                <a:spcPts val="450"/>
              </a:spcAft>
            </a:pPr>
            <a:r>
              <a:rPr lang="en-US" sz="1400">
                <a:solidFill>
                  <a:schemeClr val="accent3"/>
                </a:solidFill>
              </a:rPr>
              <a:t>Responsibility with approvers instead of core team</a:t>
            </a:r>
          </a:p>
          <a:p>
            <a:pPr defTabSz="685114">
              <a:spcAft>
                <a:spcPts val="450"/>
              </a:spcAft>
            </a:pPr>
            <a:r>
              <a:rPr lang="en-US" sz="1400">
                <a:solidFill>
                  <a:schemeClr val="accent3"/>
                </a:solidFill>
              </a:rPr>
              <a:t>3</a:t>
            </a:r>
            <a:r>
              <a:rPr lang="en-US" sz="1400" baseline="30000">
                <a:solidFill>
                  <a:schemeClr val="accent3"/>
                </a:solidFill>
              </a:rPr>
              <a:t>rd</a:t>
            </a:r>
            <a:r>
              <a:rPr lang="en-US" sz="1400">
                <a:solidFill>
                  <a:schemeClr val="accent3"/>
                </a:solidFill>
              </a:rPr>
              <a:t> Party, limited scope Security &amp; Configuration</a:t>
            </a:r>
          </a:p>
        </p:txBody>
      </p:sp>
      <p:sp>
        <p:nvSpPr>
          <p:cNvPr id="114" name="Rectangle 113">
            <a:extLst>
              <a:ext uri="{FF2B5EF4-FFF2-40B4-BE49-F238E27FC236}">
                <a16:creationId xmlns:a16="http://schemas.microsoft.com/office/drawing/2014/main" id="{0B2446CD-4AC0-164A-B9CD-3BABF8019E79}"/>
              </a:ext>
            </a:extLst>
          </p:cNvPr>
          <p:cNvSpPr/>
          <p:nvPr/>
        </p:nvSpPr>
        <p:spPr>
          <a:xfrm>
            <a:off x="1838236" y="2015742"/>
            <a:ext cx="7170777" cy="2849496"/>
          </a:xfrm>
          <a:prstGeom prst="rect">
            <a:avLst/>
          </a:prstGeom>
        </p:spPr>
        <p:txBody>
          <a:bodyPr wrap="square" lIns="68559" tIns="34289" rIns="68559" bIns="34289" anchor="t">
            <a:spAutoFit/>
          </a:bodyPr>
          <a:lstStyle/>
          <a:p>
            <a:pPr defTabSz="685114">
              <a:spcAft>
                <a:spcPts val="450"/>
              </a:spcAft>
            </a:pPr>
            <a:r>
              <a:rPr lang="en-US" sz="1400" b="1">
                <a:solidFill>
                  <a:srgbClr val="E87722"/>
                </a:solidFill>
              </a:rPr>
              <a:t>More Secure (via Launchpad)</a:t>
            </a:r>
          </a:p>
          <a:p>
            <a:pPr defTabSz="685114">
              <a:spcAft>
                <a:spcPts val="450"/>
              </a:spcAft>
            </a:pPr>
            <a:r>
              <a:rPr lang="en-US" sz="1400">
                <a:solidFill>
                  <a:schemeClr val="accent3"/>
                </a:solidFill>
              </a:rPr>
              <a:t>Identify and remediate cloud configuration vulnerabilities</a:t>
            </a:r>
          </a:p>
          <a:p>
            <a:pPr defTabSz="685114">
              <a:spcAft>
                <a:spcPts val="450"/>
              </a:spcAft>
            </a:pPr>
            <a:r>
              <a:rPr lang="en-US" sz="1100">
                <a:solidFill>
                  <a:srgbClr val="00B050"/>
                </a:solidFill>
              </a:rPr>
              <a:t>	&gt;6,500 findings YTD; 80% closed within 24 hours; 99% closed within 1 week</a:t>
            </a:r>
            <a:endParaRPr lang="en-US" sz="1100">
              <a:solidFill>
                <a:schemeClr val="accent3"/>
              </a:solidFill>
            </a:endParaRPr>
          </a:p>
          <a:p>
            <a:pPr defTabSz="685114">
              <a:spcAft>
                <a:spcPts val="450"/>
              </a:spcAft>
            </a:pPr>
            <a:r>
              <a:rPr lang="en-US" sz="1400">
                <a:solidFill>
                  <a:schemeClr val="accent3"/>
                </a:solidFill>
              </a:rPr>
              <a:t>Integrate multiple leading tools with security incident response.</a:t>
            </a:r>
          </a:p>
          <a:p>
            <a:pPr defTabSz="685114">
              <a:spcAft>
                <a:spcPts val="450"/>
              </a:spcAft>
            </a:pPr>
            <a:r>
              <a:rPr lang="en-US" sz="1100">
                <a:solidFill>
                  <a:schemeClr val="accent3"/>
                </a:solidFill>
              </a:rPr>
              <a:t>	</a:t>
            </a:r>
            <a:r>
              <a:rPr lang="en-US" sz="1100">
                <a:solidFill>
                  <a:srgbClr val="00B050"/>
                </a:solidFill>
              </a:rPr>
              <a:t>50+ daily attacks against UHG Public Cloud Infrastructure</a:t>
            </a:r>
          </a:p>
          <a:p>
            <a:pPr defTabSz="685114">
              <a:spcAft>
                <a:spcPts val="450"/>
              </a:spcAft>
            </a:pPr>
            <a:r>
              <a:rPr lang="en-US" sz="1400">
                <a:solidFill>
                  <a:schemeClr val="accent3"/>
                </a:solidFill>
              </a:rPr>
              <a:t>Eliminate idle assets and escalate activity spikes</a:t>
            </a:r>
          </a:p>
          <a:p>
            <a:pPr defTabSz="685114">
              <a:spcAft>
                <a:spcPts val="450"/>
              </a:spcAft>
            </a:pPr>
            <a:r>
              <a:rPr lang="en-US" sz="1100">
                <a:solidFill>
                  <a:schemeClr val="accent3"/>
                </a:solidFill>
              </a:rPr>
              <a:t>	</a:t>
            </a:r>
            <a:r>
              <a:rPr lang="en-US" sz="1100">
                <a:solidFill>
                  <a:srgbClr val="00B050"/>
                </a:solidFill>
              </a:rPr>
              <a:t>675+ responses and account closures</a:t>
            </a:r>
          </a:p>
          <a:p>
            <a:pPr defTabSz="685114">
              <a:spcAft>
                <a:spcPts val="450"/>
              </a:spcAft>
            </a:pPr>
            <a:r>
              <a:rPr lang="en-US" sz="1400">
                <a:solidFill>
                  <a:schemeClr val="accent3"/>
                </a:solidFill>
              </a:rPr>
              <a:t>Close gaps with credentials, secrets, MFA, root access, and least permissions</a:t>
            </a:r>
          </a:p>
          <a:p>
            <a:pPr defTabSz="685114">
              <a:spcAft>
                <a:spcPts val="450"/>
              </a:spcAft>
            </a:pPr>
            <a:r>
              <a:rPr lang="en-US" sz="800">
                <a:solidFill>
                  <a:schemeClr val="accent3"/>
                </a:solidFill>
              </a:rPr>
              <a:t>	</a:t>
            </a:r>
            <a:r>
              <a:rPr lang="en-US" sz="1100">
                <a:solidFill>
                  <a:srgbClr val="00B050"/>
                </a:solidFill>
              </a:rPr>
              <a:t>100s of unmanaged, external, full administrative access identified and remediated</a:t>
            </a:r>
          </a:p>
          <a:p>
            <a:pPr lvl="0" defTabSz="685114">
              <a:spcAft>
                <a:spcPts val="450"/>
              </a:spcAft>
            </a:pPr>
            <a:r>
              <a:rPr lang="en-US" sz="1400">
                <a:solidFill>
                  <a:srgbClr val="63666A"/>
                </a:solidFill>
              </a:rPr>
              <a:t>Automatically address logging requirements of cloud resources</a:t>
            </a:r>
          </a:p>
          <a:p>
            <a:pPr lvl="0" defTabSz="685114">
              <a:spcAft>
                <a:spcPts val="450"/>
              </a:spcAft>
            </a:pPr>
            <a:r>
              <a:rPr lang="en-US" sz="1000">
                <a:solidFill>
                  <a:srgbClr val="63666A"/>
                </a:solidFill>
              </a:rPr>
              <a:t>	</a:t>
            </a:r>
            <a:r>
              <a:rPr lang="en-US" sz="1100">
                <a:solidFill>
                  <a:srgbClr val="00B050"/>
                </a:solidFill>
              </a:rPr>
              <a:t>10,000s of log integrations automatically configured. Add your app logs and access via Spunk!</a:t>
            </a:r>
          </a:p>
        </p:txBody>
      </p:sp>
      <p:cxnSp>
        <p:nvCxnSpPr>
          <p:cNvPr id="3" name="Straight Connector 2">
            <a:extLst>
              <a:ext uri="{FF2B5EF4-FFF2-40B4-BE49-F238E27FC236}">
                <a16:creationId xmlns:a16="http://schemas.microsoft.com/office/drawing/2014/main" id="{F0F87438-E78C-5047-9711-9C340E9D5741}"/>
              </a:ext>
            </a:extLst>
          </p:cNvPr>
          <p:cNvCxnSpPr>
            <a:stCxn id="82" idx="0"/>
          </p:cNvCxnSpPr>
          <p:nvPr/>
        </p:nvCxnSpPr>
        <p:spPr>
          <a:xfrm>
            <a:off x="1626196" y="1987784"/>
            <a:ext cx="7018762" cy="971"/>
          </a:xfrm>
          <a:prstGeom prst="line">
            <a:avLst/>
          </a:prstGeom>
          <a:ln w="12700" cap="rnd">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7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36272B-D5AE-D54A-A8B0-3808EEEE87D8}"/>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14</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3761E7E9-1F00-DC43-9575-641AAC5AE751}"/>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Title 1">
            <a:extLst>
              <a:ext uri="{FF2B5EF4-FFF2-40B4-BE49-F238E27FC236}">
                <a16:creationId xmlns:a16="http://schemas.microsoft.com/office/drawing/2014/main" id="{20F1BD2F-659F-6544-9C2A-A3955F2BE60B}"/>
              </a:ext>
            </a:extLst>
          </p:cNvPr>
          <p:cNvSpPr txBox="1">
            <a:spLocks/>
          </p:cNvSpPr>
          <p:nvPr/>
        </p:nvSpPr>
        <p:spPr bwMode="gray">
          <a:xfrm>
            <a:off x="501794" y="382563"/>
            <a:ext cx="6771443" cy="36679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pPr defTabSz="685800">
              <a:defRPr/>
            </a:pPr>
            <a:r>
              <a:rPr lang="en-US" sz="2400" b="1">
                <a:latin typeface="Arial" panose="020B0604020202020204" pitchFamily="34" charset="0"/>
                <a:cs typeface="Arial" panose="020B0604020202020204" pitchFamily="34" charset="0"/>
              </a:rPr>
              <a:t>Public Cloud </a:t>
            </a:r>
            <a:r>
              <a:rPr lang="en-US" sz="2100">
                <a:latin typeface="Arial" panose="020B0604020202020204" pitchFamily="34" charset="0"/>
                <a:cs typeface="Arial" panose="020B0604020202020204" pitchFamily="34" charset="0"/>
              </a:rPr>
              <a:t>|        </a:t>
            </a:r>
            <a:r>
              <a:rPr lang="en-US" sz="1800" b="1">
                <a:solidFill>
                  <a:srgbClr val="E87722"/>
                </a:solidFill>
              </a:rPr>
              <a:t>Disposable Cloud Environment (DCE)</a:t>
            </a:r>
          </a:p>
        </p:txBody>
      </p:sp>
      <p:sp>
        <p:nvSpPr>
          <p:cNvPr id="6" name="Rectangle 5">
            <a:extLst>
              <a:ext uri="{FF2B5EF4-FFF2-40B4-BE49-F238E27FC236}">
                <a16:creationId xmlns:a16="http://schemas.microsoft.com/office/drawing/2014/main" id="{5767E60E-A1A8-C544-A889-70269174F552}"/>
              </a:ext>
            </a:extLst>
          </p:cNvPr>
          <p:cNvSpPr/>
          <p:nvPr/>
        </p:nvSpPr>
        <p:spPr>
          <a:xfrm>
            <a:off x="660804" y="947831"/>
            <a:ext cx="3055484" cy="1498486"/>
          </a:xfrm>
          <a:prstGeom prst="rect">
            <a:avLst/>
          </a:prstGeom>
        </p:spPr>
        <p:txBody>
          <a:bodyPr wrap="square" lIns="51419" tIns="25717" rIns="51419" bIns="25717" anchor="t">
            <a:spAutoFit/>
          </a:bodyPr>
          <a:lstStyle/>
          <a:p>
            <a:pPr defTabSz="513836">
              <a:spcAft>
                <a:spcPts val="338"/>
              </a:spcAft>
              <a:defRPr/>
            </a:pPr>
            <a:r>
              <a:rPr lang="en-US" sz="1050" b="1" u="sng">
                <a:solidFill>
                  <a:srgbClr val="E87722"/>
                </a:solidFill>
                <a:latin typeface="Arial" panose="020B0604020202020204"/>
              </a:rPr>
              <a:t>Product Overview</a:t>
            </a:r>
          </a:p>
          <a:p>
            <a:pPr marL="256699" lvl="1" indent="-160496" defTabSz="514172">
              <a:buFont typeface="Wingdings" panose="05000000000000000000" pitchFamily="2" charset="2"/>
              <a:buChar char="Ø"/>
              <a:defRPr/>
            </a:pPr>
            <a:r>
              <a:rPr lang="en-US" sz="900">
                <a:solidFill>
                  <a:srgbClr val="55565A"/>
                </a:solidFill>
                <a:latin typeface="Arial" panose="020B0604020202020204"/>
              </a:rPr>
              <a:t>DCE provides </a:t>
            </a:r>
            <a:r>
              <a:rPr lang="en-US" sz="900" b="1">
                <a:solidFill>
                  <a:srgbClr val="55565A"/>
                </a:solidFill>
                <a:latin typeface="Arial" panose="020B0604020202020204"/>
              </a:rPr>
              <a:t>time based</a:t>
            </a:r>
            <a:r>
              <a:rPr lang="en-US" sz="900">
                <a:solidFill>
                  <a:srgbClr val="55565A"/>
                </a:solidFill>
                <a:latin typeface="Arial" panose="020B0604020202020204"/>
              </a:rPr>
              <a:t> </a:t>
            </a:r>
            <a:r>
              <a:rPr lang="en-US" sz="900" b="1">
                <a:solidFill>
                  <a:srgbClr val="55565A"/>
                </a:solidFill>
                <a:latin typeface="Arial" panose="020B0604020202020204"/>
              </a:rPr>
              <a:t>and</a:t>
            </a:r>
            <a:r>
              <a:rPr lang="en-US" sz="900">
                <a:solidFill>
                  <a:srgbClr val="55565A"/>
                </a:solidFill>
                <a:latin typeface="Arial" panose="020B0604020202020204"/>
              </a:rPr>
              <a:t> </a:t>
            </a:r>
            <a:r>
              <a:rPr lang="en-US" sz="900" b="1">
                <a:solidFill>
                  <a:srgbClr val="55565A"/>
                </a:solidFill>
                <a:latin typeface="Arial" panose="020B0604020202020204"/>
              </a:rPr>
              <a:t>spend-limited</a:t>
            </a:r>
            <a:r>
              <a:rPr lang="en-US" sz="900">
                <a:solidFill>
                  <a:srgbClr val="55565A"/>
                </a:solidFill>
                <a:latin typeface="Arial" panose="020B0604020202020204"/>
              </a:rPr>
              <a:t> </a:t>
            </a:r>
            <a:r>
              <a:rPr lang="en-US" sz="900" b="1">
                <a:solidFill>
                  <a:srgbClr val="55565A"/>
                </a:solidFill>
                <a:latin typeface="Arial" panose="020B0604020202020204"/>
              </a:rPr>
              <a:t>Azure</a:t>
            </a:r>
            <a:r>
              <a:rPr lang="en-US" sz="900">
                <a:solidFill>
                  <a:srgbClr val="55565A"/>
                </a:solidFill>
                <a:latin typeface="Arial" panose="020B0604020202020204"/>
              </a:rPr>
              <a:t> and </a:t>
            </a:r>
            <a:r>
              <a:rPr lang="en-US" sz="900" b="1">
                <a:solidFill>
                  <a:srgbClr val="55565A"/>
                </a:solidFill>
                <a:latin typeface="Arial" panose="020B0604020202020204"/>
              </a:rPr>
              <a:t>AWS</a:t>
            </a:r>
            <a:r>
              <a:rPr lang="en-US" sz="900">
                <a:solidFill>
                  <a:srgbClr val="55565A"/>
                </a:solidFill>
                <a:latin typeface="Arial" panose="020B0604020202020204"/>
              </a:rPr>
              <a:t> accounts</a:t>
            </a:r>
            <a:endParaRPr lang="en-US" sz="900">
              <a:solidFill>
                <a:srgbClr val="55565A"/>
              </a:solidFill>
              <a:latin typeface="Arial" panose="020B0604020202020204"/>
              <a:cs typeface="Arial"/>
            </a:endParaRPr>
          </a:p>
          <a:p>
            <a:pPr marL="256699" lvl="1" indent="-160496" defTabSz="514172">
              <a:buFont typeface="Wingdings" panose="05000000000000000000" pitchFamily="2" charset="2"/>
              <a:buChar char="Ø"/>
              <a:defRPr/>
            </a:pPr>
            <a:r>
              <a:rPr lang="en-US" sz="900">
                <a:solidFill>
                  <a:srgbClr val="55565A"/>
                </a:solidFill>
                <a:latin typeface="Arial" panose="020B0604020202020204"/>
              </a:rPr>
              <a:t>Accounts are </a:t>
            </a:r>
            <a:r>
              <a:rPr lang="en-US" sz="900" b="1">
                <a:solidFill>
                  <a:srgbClr val="55565A"/>
                </a:solidFill>
                <a:latin typeface="Arial" panose="020B0604020202020204"/>
              </a:rPr>
              <a:t>leased </a:t>
            </a:r>
            <a:r>
              <a:rPr lang="en-US" sz="900">
                <a:solidFill>
                  <a:srgbClr val="55565A"/>
                </a:solidFill>
                <a:latin typeface="Arial" panose="020B0604020202020204"/>
              </a:rPr>
              <a:t>for a period of seven days. After the time has expired, the account is </a:t>
            </a:r>
            <a:r>
              <a:rPr lang="en-US" sz="900" b="1">
                <a:solidFill>
                  <a:srgbClr val="55565A"/>
                </a:solidFill>
                <a:latin typeface="Arial" panose="020B0604020202020204"/>
              </a:rPr>
              <a:t>reset</a:t>
            </a:r>
            <a:r>
              <a:rPr lang="en-US" sz="900">
                <a:solidFill>
                  <a:srgbClr val="55565A"/>
                </a:solidFill>
                <a:latin typeface="Arial" panose="020B0604020202020204"/>
              </a:rPr>
              <a:t> and returned to a pool of accounts to be leased again</a:t>
            </a:r>
            <a:endParaRPr lang="en-US" sz="900">
              <a:solidFill>
                <a:srgbClr val="55565A"/>
              </a:solidFill>
              <a:latin typeface="Arial" panose="020B0604020202020204"/>
              <a:cs typeface="Arial"/>
            </a:endParaRPr>
          </a:p>
          <a:p>
            <a:pPr marL="256699" lvl="1" indent="-160496" defTabSz="514172">
              <a:buFont typeface="Wingdings" panose="05000000000000000000" pitchFamily="2" charset="2"/>
              <a:buChar char="Ø"/>
              <a:defRPr/>
            </a:pPr>
            <a:r>
              <a:rPr lang="en-US" sz="900">
                <a:solidFill>
                  <a:srgbClr val="55565A"/>
                </a:solidFill>
                <a:latin typeface="Arial" panose="020B0604020202020204"/>
              </a:rPr>
              <a:t>Includes an </a:t>
            </a:r>
            <a:r>
              <a:rPr lang="en-US" sz="900" b="1">
                <a:solidFill>
                  <a:srgbClr val="55565A"/>
                </a:solidFill>
                <a:latin typeface="Arial" panose="020B0604020202020204"/>
              </a:rPr>
              <a:t>auto-provisioned GitHub</a:t>
            </a:r>
            <a:r>
              <a:rPr lang="en-US" sz="900">
                <a:solidFill>
                  <a:srgbClr val="55565A"/>
                </a:solidFill>
                <a:latin typeface="Arial" panose="020B0604020202020204"/>
              </a:rPr>
              <a:t> repository, </a:t>
            </a:r>
            <a:r>
              <a:rPr lang="en-US" sz="900" b="1">
                <a:solidFill>
                  <a:srgbClr val="55565A"/>
                </a:solidFill>
                <a:latin typeface="Arial" panose="020B0604020202020204"/>
              </a:rPr>
              <a:t>CI/CD pipeline</a:t>
            </a:r>
            <a:r>
              <a:rPr lang="en-US" sz="900">
                <a:solidFill>
                  <a:srgbClr val="55565A"/>
                </a:solidFill>
                <a:latin typeface="Arial" panose="020B0604020202020204"/>
              </a:rPr>
              <a:t>, and </a:t>
            </a:r>
            <a:r>
              <a:rPr lang="en-US" sz="900" b="1">
                <a:solidFill>
                  <a:srgbClr val="55565A"/>
                </a:solidFill>
                <a:latin typeface="Arial" panose="020B0604020202020204"/>
              </a:rPr>
              <a:t>automated</a:t>
            </a:r>
            <a:r>
              <a:rPr lang="en-US" sz="900">
                <a:solidFill>
                  <a:srgbClr val="55565A"/>
                </a:solidFill>
                <a:latin typeface="Arial" panose="020B0604020202020204"/>
              </a:rPr>
              <a:t> </a:t>
            </a:r>
            <a:r>
              <a:rPr lang="en-US" sz="900" b="1">
                <a:solidFill>
                  <a:srgbClr val="55565A"/>
                </a:solidFill>
                <a:latin typeface="Arial" panose="020B0604020202020204"/>
              </a:rPr>
              <a:t>workshop</a:t>
            </a:r>
            <a:r>
              <a:rPr lang="en-US" sz="900">
                <a:solidFill>
                  <a:srgbClr val="55565A"/>
                </a:solidFill>
                <a:latin typeface="Arial" panose="020B0604020202020204"/>
              </a:rPr>
              <a:t> dashboard</a:t>
            </a:r>
            <a:br>
              <a:rPr lang="en-US" sz="900">
                <a:solidFill>
                  <a:srgbClr val="55565A"/>
                </a:solidFill>
                <a:latin typeface="Arial" panose="020B0604020202020204"/>
              </a:rPr>
            </a:br>
            <a:endParaRPr lang="en-US" sz="900">
              <a:solidFill>
                <a:srgbClr val="55565A"/>
              </a:solidFill>
              <a:latin typeface="Arial" panose="020B0604020202020204"/>
              <a:cs typeface="Arial" panose="020B0604020202020204"/>
            </a:endParaRPr>
          </a:p>
        </p:txBody>
      </p:sp>
      <p:sp>
        <p:nvSpPr>
          <p:cNvPr id="7" name="Text Placeholder 3">
            <a:extLst>
              <a:ext uri="{FF2B5EF4-FFF2-40B4-BE49-F238E27FC236}">
                <a16:creationId xmlns:a16="http://schemas.microsoft.com/office/drawing/2014/main" id="{544EF88A-5B67-2449-9C30-A2A80333330C}"/>
              </a:ext>
            </a:extLst>
          </p:cNvPr>
          <p:cNvSpPr txBox="1">
            <a:spLocks/>
          </p:cNvSpPr>
          <p:nvPr/>
        </p:nvSpPr>
        <p:spPr>
          <a:xfrm>
            <a:off x="3803353" y="947561"/>
            <a:ext cx="3305639" cy="3812156"/>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685352">
              <a:spcBef>
                <a:spcPts val="1800"/>
              </a:spcBef>
              <a:spcAft>
                <a:spcPts val="450"/>
              </a:spcAft>
              <a:defRPr/>
            </a:pPr>
            <a:r>
              <a:rPr lang="en-US" sz="1050" b="1" u="sng">
                <a:solidFill>
                  <a:srgbClr val="E87722"/>
                </a:solidFill>
                <a:latin typeface="Arial" panose="020B0604020202020204"/>
              </a:rPr>
              <a:t>Value</a:t>
            </a:r>
            <a:br>
              <a:rPr lang="en-US" sz="1050" b="1">
                <a:solidFill>
                  <a:srgbClr val="A22B38"/>
                </a:solidFill>
                <a:latin typeface="Arial" panose="020B0604020202020204"/>
              </a:rPr>
            </a:br>
            <a:r>
              <a:rPr lang="en-US" sz="1050" b="1">
                <a:solidFill>
                  <a:srgbClr val="E87722"/>
                </a:solidFill>
                <a:latin typeface="Arial" panose="020B0604020202020204"/>
              </a:rPr>
              <a:t> </a:t>
            </a:r>
            <a:r>
              <a:rPr lang="en-US" sz="900" b="1">
                <a:solidFill>
                  <a:srgbClr val="55565A"/>
                </a:solidFill>
                <a:latin typeface="Arial" panose="020B0604020202020204"/>
              </a:rPr>
              <a:t>Accelerates Cloud Adoption and DevOps Modernization by:</a:t>
            </a:r>
            <a:endParaRPr lang="en-US" sz="1800">
              <a:solidFill>
                <a:srgbClr val="A22B38"/>
              </a:solidFill>
              <a:latin typeface="Tahoma"/>
              <a:ea typeface="Tahoma"/>
              <a:cs typeface="Tahoma"/>
            </a:endParaRPr>
          </a:p>
          <a:p>
            <a:pPr marL="256699" lvl="1" indent="-160496" defTabSz="685352">
              <a:spcAft>
                <a:spcPts val="450"/>
              </a:spcAft>
              <a:buClr>
                <a:srgbClr val="E87722"/>
              </a:buClr>
              <a:buFont typeface="Wingdings" panose="05000000000000000000" pitchFamily="2" charset="2"/>
              <a:buChar char="ü"/>
              <a:defRPr/>
            </a:pPr>
            <a:r>
              <a:rPr lang="en-US" sz="900" b="1">
                <a:solidFill>
                  <a:srgbClr val="55565A"/>
                </a:solidFill>
                <a:latin typeface="Arial" panose="020B0604020202020204"/>
              </a:rPr>
              <a:t>Reducing the time to get started </a:t>
            </a:r>
            <a:r>
              <a:rPr lang="en-US" sz="900">
                <a:solidFill>
                  <a:srgbClr val="55565A"/>
                </a:solidFill>
                <a:latin typeface="Arial" panose="020B0604020202020204"/>
              </a:rPr>
              <a:t>with instant access to DCE following manager approval</a:t>
            </a:r>
            <a:endParaRPr lang="en-US" sz="900">
              <a:solidFill>
                <a:srgbClr val="55565A"/>
              </a:solidFill>
              <a:latin typeface="Arial" panose="020B0604020202020204"/>
              <a:cs typeface="Arial"/>
            </a:endParaRPr>
          </a:p>
          <a:p>
            <a:pPr marL="256699" lvl="1" indent="-160496" defTabSz="685352">
              <a:spcAft>
                <a:spcPts val="450"/>
              </a:spcAft>
              <a:buClr>
                <a:srgbClr val="E87722"/>
              </a:buClr>
              <a:buFont typeface="Wingdings" panose="05000000000000000000" pitchFamily="2" charset="2"/>
              <a:buChar char="ü"/>
              <a:defRPr/>
            </a:pPr>
            <a:r>
              <a:rPr lang="en-US" sz="900" b="1">
                <a:solidFill>
                  <a:srgbClr val="55565A"/>
                </a:solidFill>
                <a:latin typeface="Arial" panose="020B0604020202020204"/>
              </a:rPr>
              <a:t>Eliminating </a:t>
            </a:r>
            <a:r>
              <a:rPr lang="en-US" sz="900">
                <a:solidFill>
                  <a:srgbClr val="55565A"/>
                </a:solidFill>
                <a:latin typeface="Arial" panose="020B0604020202020204"/>
              </a:rPr>
              <a:t>enterprise account intake for sandbox efforts only, reducing operational overhead, end-user cost, and security risk</a:t>
            </a:r>
            <a:endParaRPr lang="en-US" sz="900">
              <a:solidFill>
                <a:srgbClr val="55565A"/>
              </a:solidFill>
              <a:latin typeface="Arial" panose="020B0604020202020204"/>
              <a:cs typeface="Arial"/>
            </a:endParaRPr>
          </a:p>
          <a:p>
            <a:pPr marL="256699" lvl="1" indent="-160496" defTabSz="685352">
              <a:spcAft>
                <a:spcPts val="450"/>
              </a:spcAft>
              <a:buClr>
                <a:srgbClr val="E87722"/>
              </a:buClr>
              <a:buFont typeface="Wingdings" panose="05000000000000000000" pitchFamily="2" charset="2"/>
              <a:buChar char="ü"/>
              <a:defRPr/>
            </a:pPr>
            <a:r>
              <a:rPr lang="en-US" sz="900" b="1">
                <a:solidFill>
                  <a:srgbClr val="55565A"/>
                </a:solidFill>
                <a:latin typeface="Arial" panose="020B0604020202020204"/>
              </a:rPr>
              <a:t>Isolating and removing security risk </a:t>
            </a:r>
            <a:r>
              <a:rPr lang="en-US" sz="900">
                <a:solidFill>
                  <a:srgbClr val="55565A"/>
                </a:solidFill>
                <a:latin typeface="Arial" panose="020B0604020202020204"/>
              </a:rPr>
              <a:t>weekly on behalf of DCE users. This provides a safe space to learn new security expectations and responsibilities in the public cloud. </a:t>
            </a:r>
          </a:p>
          <a:p>
            <a:pPr marL="256699" lvl="1" indent="-160496" defTabSz="685352">
              <a:spcAft>
                <a:spcPts val="450"/>
              </a:spcAft>
              <a:buClr>
                <a:srgbClr val="E87722"/>
              </a:buClr>
              <a:buFont typeface="Wingdings" panose="05000000000000000000" pitchFamily="2" charset="2"/>
              <a:buChar char="ü"/>
              <a:defRPr/>
            </a:pPr>
            <a:r>
              <a:rPr lang="en-US" sz="900" b="1">
                <a:solidFill>
                  <a:srgbClr val="55565A"/>
                </a:solidFill>
                <a:latin typeface="Arial" panose="020B0604020202020204"/>
              </a:rPr>
              <a:t>Controlling infrastructure spend </a:t>
            </a:r>
            <a:r>
              <a:rPr lang="en-US" sz="900">
                <a:solidFill>
                  <a:srgbClr val="55565A"/>
                </a:solidFill>
                <a:latin typeface="Arial" panose="020B0604020202020204"/>
              </a:rPr>
              <a:t>by default</a:t>
            </a:r>
            <a:endParaRPr lang="en-US" sz="900">
              <a:solidFill>
                <a:srgbClr val="55565A"/>
              </a:solidFill>
              <a:latin typeface="Arial" panose="020B0604020202020204"/>
              <a:cs typeface="Arial"/>
            </a:endParaRPr>
          </a:p>
          <a:p>
            <a:pPr marL="256699" lvl="1" indent="-160496" defTabSz="685352">
              <a:spcAft>
                <a:spcPts val="450"/>
              </a:spcAft>
              <a:buClr>
                <a:srgbClr val="E87722"/>
              </a:buClr>
              <a:buFont typeface="Wingdings" panose="05000000000000000000" pitchFamily="2" charset="2"/>
              <a:buChar char="ü"/>
              <a:defRPr/>
            </a:pPr>
            <a:r>
              <a:rPr lang="en-US" sz="900" b="1">
                <a:solidFill>
                  <a:srgbClr val="55565A"/>
                </a:solidFill>
                <a:latin typeface="Arial" panose="020B0604020202020204"/>
              </a:rPr>
              <a:t>Providing paved paths</a:t>
            </a:r>
            <a:r>
              <a:rPr lang="en-US" sz="900">
                <a:solidFill>
                  <a:srgbClr val="55565A"/>
                </a:solidFill>
                <a:latin typeface="Arial" panose="020B0604020202020204"/>
              </a:rPr>
              <a:t> for teams to quickly learn infrastructure-as-code (</a:t>
            </a:r>
            <a:r>
              <a:rPr lang="en-US" sz="900" err="1">
                <a:solidFill>
                  <a:srgbClr val="55565A"/>
                </a:solidFill>
                <a:latin typeface="Arial" panose="020B0604020202020204"/>
              </a:rPr>
              <a:t>IaC</a:t>
            </a:r>
            <a:r>
              <a:rPr lang="en-US" sz="900">
                <a:solidFill>
                  <a:srgbClr val="55565A"/>
                </a:solidFill>
                <a:latin typeface="Arial" panose="020B0604020202020204"/>
              </a:rPr>
              <a:t>) and other best practices for cloud-native development </a:t>
            </a:r>
            <a:br>
              <a:rPr lang="en-US" sz="900" b="1">
                <a:solidFill>
                  <a:srgbClr val="55565A"/>
                </a:solidFill>
                <a:latin typeface="Arial" panose="020B0604020202020204"/>
                <a:cs typeface="Arial" panose="020B0604020202020204"/>
              </a:rPr>
            </a:br>
            <a:endParaRPr lang="en-US" sz="900" b="1">
              <a:solidFill>
                <a:srgbClr val="55565A"/>
              </a:solidFill>
              <a:latin typeface="Arial" panose="020B0604020202020204"/>
            </a:endParaRPr>
          </a:p>
          <a:p>
            <a:pPr marL="96203" lvl="1" indent="0" algn="ctr" defTabSz="685352">
              <a:spcAft>
                <a:spcPts val="450"/>
              </a:spcAft>
              <a:buClr>
                <a:srgbClr val="E87722"/>
              </a:buClr>
              <a:buNone/>
              <a:defRPr/>
            </a:pPr>
            <a:r>
              <a:rPr lang="en-US" sz="900" b="1">
                <a:solidFill>
                  <a:srgbClr val="55565A"/>
                </a:solidFill>
                <a:latin typeface="Arial" panose="020B0604020202020204"/>
              </a:rPr>
              <a:t>Open Source DCE:</a:t>
            </a:r>
            <a:endParaRPr lang="en-US" sz="900" b="1">
              <a:solidFill>
                <a:srgbClr val="55565A"/>
              </a:solidFill>
              <a:latin typeface="Arial" panose="020B0604020202020204"/>
              <a:cs typeface="Arial"/>
            </a:endParaRPr>
          </a:p>
          <a:p>
            <a:pPr marL="224790" lvl="1" indent="-128588" defTabSz="685352">
              <a:spcAft>
                <a:spcPts val="450"/>
              </a:spcAft>
              <a:buClr>
                <a:srgbClr val="E87722"/>
              </a:buClr>
              <a:buFont typeface="Wingdings" pitchFamily="2" charset="2"/>
              <a:buChar char="ü"/>
              <a:defRPr/>
            </a:pPr>
            <a:r>
              <a:rPr lang="en-US" sz="900" b="1">
                <a:solidFill>
                  <a:srgbClr val="55565A"/>
                </a:solidFill>
                <a:latin typeface="Arial" panose="020B0604020202020204"/>
              </a:rPr>
              <a:t>Increases </a:t>
            </a:r>
            <a:r>
              <a:rPr lang="en-US" sz="900">
                <a:solidFill>
                  <a:srgbClr val="55565A"/>
                </a:solidFill>
                <a:latin typeface="Arial" panose="020B0604020202020204"/>
              </a:rPr>
              <a:t>Optum’s reputation as a trusted open </a:t>
            </a:r>
            <a:br>
              <a:rPr lang="en-US" sz="900">
                <a:solidFill>
                  <a:srgbClr val="55565A"/>
                </a:solidFill>
                <a:latin typeface="Arial" panose="020B0604020202020204"/>
              </a:rPr>
            </a:br>
            <a:r>
              <a:rPr lang="en-US" sz="900">
                <a:solidFill>
                  <a:srgbClr val="55565A"/>
                </a:solidFill>
                <a:latin typeface="Arial" panose="020B0604020202020204"/>
              </a:rPr>
              <a:t>source contributor while </a:t>
            </a:r>
            <a:r>
              <a:rPr lang="en-US" sz="900" b="1">
                <a:solidFill>
                  <a:srgbClr val="55565A"/>
                </a:solidFill>
                <a:latin typeface="Arial" panose="020B0604020202020204"/>
              </a:rPr>
              <a:t>promoting</a:t>
            </a:r>
            <a:r>
              <a:rPr lang="en-US" sz="900">
                <a:solidFill>
                  <a:srgbClr val="55565A"/>
                </a:solidFill>
                <a:latin typeface="Arial" panose="020B0604020202020204"/>
              </a:rPr>
              <a:t> talent acquisition and retention </a:t>
            </a:r>
            <a:endParaRPr lang="en-US" sz="900">
              <a:solidFill>
                <a:srgbClr val="55565A"/>
              </a:solidFill>
              <a:latin typeface="Arial" panose="020B0604020202020204"/>
              <a:cs typeface="Arial"/>
            </a:endParaRPr>
          </a:p>
          <a:p>
            <a:pPr marL="224790" lvl="1" indent="-128588" defTabSz="685352">
              <a:spcAft>
                <a:spcPts val="450"/>
              </a:spcAft>
              <a:buClr>
                <a:srgbClr val="E87722"/>
              </a:buClr>
              <a:buFont typeface="Wingdings" pitchFamily="2" charset="2"/>
              <a:buChar char="ü"/>
              <a:defRPr/>
            </a:pPr>
            <a:r>
              <a:rPr lang="en-US" sz="900" b="1">
                <a:solidFill>
                  <a:srgbClr val="55565A"/>
                </a:solidFill>
                <a:latin typeface="Arial" panose="020B0604020202020204"/>
              </a:rPr>
              <a:t>Positions </a:t>
            </a:r>
            <a:r>
              <a:rPr lang="en-US" sz="900">
                <a:solidFill>
                  <a:srgbClr val="55565A"/>
                </a:solidFill>
                <a:latin typeface="Arial" panose="020B0604020202020204"/>
              </a:rPr>
              <a:t>Optum to build a </a:t>
            </a:r>
            <a:r>
              <a:rPr lang="en-US" sz="900" b="1">
                <a:solidFill>
                  <a:srgbClr val="55565A"/>
                </a:solidFill>
                <a:latin typeface="Arial" panose="020B0604020202020204"/>
              </a:rPr>
              <a:t>stronger</a:t>
            </a:r>
            <a:r>
              <a:rPr lang="en-US" sz="900">
                <a:solidFill>
                  <a:srgbClr val="55565A"/>
                </a:solidFill>
                <a:latin typeface="Arial" panose="020B0604020202020204"/>
              </a:rPr>
              <a:t>, more </a:t>
            </a:r>
            <a:r>
              <a:rPr lang="en-US" sz="900" b="1">
                <a:solidFill>
                  <a:srgbClr val="55565A"/>
                </a:solidFill>
                <a:latin typeface="Arial" panose="020B0604020202020204"/>
              </a:rPr>
              <a:t>innovative</a:t>
            </a:r>
            <a:r>
              <a:rPr lang="en-US" sz="900">
                <a:solidFill>
                  <a:srgbClr val="55565A"/>
                </a:solidFill>
                <a:latin typeface="Arial" panose="020B0604020202020204"/>
              </a:rPr>
              <a:t> cloud product by leveraging talent and perspective beyond the enterprise, supplying </a:t>
            </a:r>
            <a:r>
              <a:rPr lang="en-US" sz="900" b="1">
                <a:solidFill>
                  <a:srgbClr val="55565A"/>
                </a:solidFill>
                <a:latin typeface="Arial" panose="020B0604020202020204"/>
              </a:rPr>
              <a:t>continuous feedback </a:t>
            </a:r>
            <a:r>
              <a:rPr lang="en-US" sz="900">
                <a:solidFill>
                  <a:srgbClr val="55565A"/>
                </a:solidFill>
                <a:latin typeface="Arial" panose="020B0604020202020204"/>
              </a:rPr>
              <a:t>for product growth </a:t>
            </a:r>
            <a:endParaRPr lang="en-US" sz="900">
              <a:solidFill>
                <a:srgbClr val="55565A"/>
              </a:solidFill>
              <a:latin typeface="Arial" panose="020B0604020202020204"/>
              <a:cs typeface="Arial"/>
            </a:endParaRPr>
          </a:p>
        </p:txBody>
      </p:sp>
      <p:sp>
        <p:nvSpPr>
          <p:cNvPr id="8" name="Text Placeholder 29">
            <a:extLst>
              <a:ext uri="{FF2B5EF4-FFF2-40B4-BE49-F238E27FC236}">
                <a16:creationId xmlns:a16="http://schemas.microsoft.com/office/drawing/2014/main" id="{234606B8-BE42-9441-A62E-BBF220DB6E8B}"/>
              </a:ext>
            </a:extLst>
          </p:cNvPr>
          <p:cNvSpPr txBox="1">
            <a:spLocks/>
          </p:cNvSpPr>
          <p:nvPr/>
        </p:nvSpPr>
        <p:spPr>
          <a:xfrm>
            <a:off x="965809" y="801267"/>
            <a:ext cx="1399032" cy="1400175"/>
          </a:xfrm>
          <a:prstGeom prst="ellipse">
            <a:avLst/>
          </a:prstGeom>
        </p:spPr>
        <p:txBody>
          <a:bodyPr/>
          <a:lstStyle>
            <a:lvl1pPr marL="0" indent="0" algn="l" defTabSz="685579" rtl="0" eaLnBrk="1" latinLnBrk="0" hangingPunct="1">
              <a:lnSpc>
                <a:spcPct val="95000"/>
              </a:lnSpc>
              <a:spcBef>
                <a:spcPts val="600"/>
              </a:spcBef>
              <a:spcAft>
                <a:spcPts val="450"/>
              </a:spcAft>
              <a:buFont typeface="Arial" panose="020B0604020202020204" pitchFamily="34" charset="0"/>
              <a:buChar char="​"/>
              <a:defRPr sz="1700" kern="1200">
                <a:solidFill>
                  <a:schemeClr val="tx2"/>
                </a:solidFill>
                <a:latin typeface="+mn-lt"/>
                <a:ea typeface="+mn-ea"/>
                <a:cs typeface="+mn-cs"/>
              </a:defRPr>
            </a:lvl1pPr>
            <a:lvl2pPr marL="172589" indent="-172589"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2pPr>
            <a:lvl3pPr marL="171398" indent="-171398"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3pPr>
            <a:lvl4pPr marL="343976" indent="-172589" algn="l" defTabSz="685579" rtl="0" eaLnBrk="1" latinLnBrk="0" hangingPunct="1">
              <a:lnSpc>
                <a:spcPct val="95000"/>
              </a:lnSpc>
              <a:spcBef>
                <a:spcPts val="0"/>
              </a:spcBef>
              <a:spcAft>
                <a:spcPts val="450"/>
              </a:spcAft>
              <a:buFont typeface="Arial" panose="020B0604020202020204" pitchFamily="34" charset="0"/>
              <a:buChar char="−"/>
              <a:defRPr sz="1500" kern="1200">
                <a:solidFill>
                  <a:schemeClr val="tx1"/>
                </a:solidFill>
                <a:latin typeface="+mn-lt"/>
                <a:ea typeface="+mn-ea"/>
                <a:cs typeface="+mn-cs"/>
              </a:defRPr>
            </a:lvl4pPr>
            <a:lvl5pPr marL="514193" indent="-171398" algn="l" defTabSz="685579"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6pPr>
            <a:lvl7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7pPr>
            <a:lvl8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8pPr>
            <a:lvl9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9pPr>
          </a:lstStyle>
          <a:p>
            <a:pPr defTabSz="514184">
              <a:spcBef>
                <a:spcPts val="450"/>
              </a:spcBef>
              <a:spcAft>
                <a:spcPts val="338"/>
              </a:spcAft>
              <a:defRPr/>
            </a:pPr>
            <a:r>
              <a:rPr lang="en-US" sz="1275">
                <a:solidFill>
                  <a:srgbClr val="55565A"/>
                </a:solidFill>
                <a:latin typeface="Arial" panose="020B0604020202020204"/>
              </a:rPr>
              <a:t>  </a:t>
            </a:r>
          </a:p>
        </p:txBody>
      </p:sp>
      <p:sp>
        <p:nvSpPr>
          <p:cNvPr id="9" name="Text Placeholder 31">
            <a:extLst>
              <a:ext uri="{FF2B5EF4-FFF2-40B4-BE49-F238E27FC236}">
                <a16:creationId xmlns:a16="http://schemas.microsoft.com/office/drawing/2014/main" id="{D360ECE6-FE1A-614F-856D-798934EFCF98}"/>
              </a:ext>
            </a:extLst>
          </p:cNvPr>
          <p:cNvSpPr txBox="1">
            <a:spLocks/>
          </p:cNvSpPr>
          <p:nvPr/>
        </p:nvSpPr>
        <p:spPr>
          <a:xfrm>
            <a:off x="5123386" y="801267"/>
            <a:ext cx="1399032" cy="1400175"/>
          </a:xfrm>
          <a:prstGeom prst="ellipse">
            <a:avLst/>
          </a:prstGeom>
        </p:spPr>
        <p:txBody>
          <a:bodyPr/>
          <a:lstStyle>
            <a:lvl1pPr marL="0" indent="0" algn="l" defTabSz="685579" rtl="0" eaLnBrk="1" latinLnBrk="0" hangingPunct="1">
              <a:lnSpc>
                <a:spcPct val="95000"/>
              </a:lnSpc>
              <a:spcBef>
                <a:spcPts val="600"/>
              </a:spcBef>
              <a:spcAft>
                <a:spcPts val="450"/>
              </a:spcAft>
              <a:buFont typeface="Arial" panose="020B0604020202020204" pitchFamily="34" charset="0"/>
              <a:buChar char="​"/>
              <a:defRPr sz="1700" kern="1200">
                <a:solidFill>
                  <a:schemeClr val="tx2"/>
                </a:solidFill>
                <a:latin typeface="+mn-lt"/>
                <a:ea typeface="+mn-ea"/>
                <a:cs typeface="+mn-cs"/>
              </a:defRPr>
            </a:lvl1pPr>
            <a:lvl2pPr marL="172589" indent="-172589"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2pPr>
            <a:lvl3pPr marL="171398" indent="-171398"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3pPr>
            <a:lvl4pPr marL="343976" indent="-172589" algn="l" defTabSz="685579" rtl="0" eaLnBrk="1" latinLnBrk="0" hangingPunct="1">
              <a:lnSpc>
                <a:spcPct val="95000"/>
              </a:lnSpc>
              <a:spcBef>
                <a:spcPts val="0"/>
              </a:spcBef>
              <a:spcAft>
                <a:spcPts val="450"/>
              </a:spcAft>
              <a:buFont typeface="Arial" panose="020B0604020202020204" pitchFamily="34" charset="0"/>
              <a:buChar char="−"/>
              <a:defRPr sz="1500" kern="1200">
                <a:solidFill>
                  <a:schemeClr val="tx1"/>
                </a:solidFill>
                <a:latin typeface="+mn-lt"/>
                <a:ea typeface="+mn-ea"/>
                <a:cs typeface="+mn-cs"/>
              </a:defRPr>
            </a:lvl4pPr>
            <a:lvl5pPr marL="514193" indent="-171398" algn="l" defTabSz="685579"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6pPr>
            <a:lvl7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7pPr>
            <a:lvl8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8pPr>
            <a:lvl9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9pPr>
          </a:lstStyle>
          <a:p>
            <a:pPr defTabSz="514184">
              <a:spcBef>
                <a:spcPts val="450"/>
              </a:spcBef>
              <a:spcAft>
                <a:spcPts val="338"/>
              </a:spcAft>
              <a:defRPr/>
            </a:pPr>
            <a:r>
              <a:rPr lang="en-US" sz="1275">
                <a:solidFill>
                  <a:srgbClr val="55565A"/>
                </a:solidFill>
                <a:latin typeface="Arial" panose="020B0604020202020204"/>
              </a:rPr>
              <a:t> </a:t>
            </a:r>
          </a:p>
        </p:txBody>
      </p:sp>
      <p:grpSp>
        <p:nvGrpSpPr>
          <p:cNvPr id="10" name="Group 9">
            <a:extLst>
              <a:ext uri="{FF2B5EF4-FFF2-40B4-BE49-F238E27FC236}">
                <a16:creationId xmlns:a16="http://schemas.microsoft.com/office/drawing/2014/main" id="{FDE555F2-ADC8-3D4D-9462-B05D1A681A86}"/>
              </a:ext>
            </a:extLst>
          </p:cNvPr>
          <p:cNvGrpSpPr/>
          <p:nvPr/>
        </p:nvGrpSpPr>
        <p:grpSpPr>
          <a:xfrm>
            <a:off x="811986" y="2406689"/>
            <a:ext cx="2910011" cy="2080626"/>
            <a:chOff x="660568" y="3505421"/>
            <a:chExt cx="3880015" cy="2774168"/>
          </a:xfrm>
        </p:grpSpPr>
        <p:sp>
          <p:nvSpPr>
            <p:cNvPr id="11" name="Text Placeholder 34">
              <a:extLst>
                <a:ext uri="{FF2B5EF4-FFF2-40B4-BE49-F238E27FC236}">
                  <a16:creationId xmlns:a16="http://schemas.microsoft.com/office/drawing/2014/main" id="{223B72C0-FA9D-B34E-86CE-377AE1BB6833}"/>
                </a:ext>
              </a:extLst>
            </p:cNvPr>
            <p:cNvSpPr txBox="1">
              <a:spLocks/>
            </p:cNvSpPr>
            <p:nvPr/>
          </p:nvSpPr>
          <p:spPr>
            <a:xfrm>
              <a:off x="671596" y="4686450"/>
              <a:ext cx="1188051" cy="457200"/>
            </a:xfrm>
            <a:prstGeom prst="rect">
              <a:avLst/>
            </a:prstGeom>
          </p:spPr>
          <p:txBody>
            <a:bodyPr/>
            <a:lstStyle>
              <a:lvl1pPr marL="0" indent="0" algn="l" defTabSz="685579" rtl="0" eaLnBrk="1" latinLnBrk="0" hangingPunct="1">
                <a:lnSpc>
                  <a:spcPct val="95000"/>
                </a:lnSpc>
                <a:spcBef>
                  <a:spcPts val="600"/>
                </a:spcBef>
                <a:spcAft>
                  <a:spcPts val="450"/>
                </a:spcAft>
                <a:buFont typeface="Arial" panose="020B0604020202020204" pitchFamily="34" charset="0"/>
                <a:buChar char="​"/>
                <a:defRPr sz="1700" kern="1200">
                  <a:solidFill>
                    <a:schemeClr val="tx2"/>
                  </a:solidFill>
                  <a:latin typeface="+mn-lt"/>
                  <a:ea typeface="+mn-ea"/>
                  <a:cs typeface="+mn-cs"/>
                </a:defRPr>
              </a:lvl1pPr>
              <a:lvl2pPr marL="172589" indent="-172589"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2pPr>
              <a:lvl3pPr marL="171398" indent="-171398"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3pPr>
              <a:lvl4pPr marL="343976" indent="-172589" algn="l" defTabSz="685579" rtl="0" eaLnBrk="1" latinLnBrk="0" hangingPunct="1">
                <a:lnSpc>
                  <a:spcPct val="95000"/>
                </a:lnSpc>
                <a:spcBef>
                  <a:spcPts val="0"/>
                </a:spcBef>
                <a:spcAft>
                  <a:spcPts val="450"/>
                </a:spcAft>
                <a:buFont typeface="Arial" panose="020B0604020202020204" pitchFamily="34" charset="0"/>
                <a:buChar char="−"/>
                <a:defRPr sz="1500" kern="1200">
                  <a:solidFill>
                    <a:schemeClr val="tx1"/>
                  </a:solidFill>
                  <a:latin typeface="+mn-lt"/>
                  <a:ea typeface="+mn-ea"/>
                  <a:cs typeface="+mn-cs"/>
                </a:defRPr>
              </a:lvl4pPr>
              <a:lvl5pPr marL="514193" indent="-171398" algn="l" defTabSz="685579"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6pPr>
              <a:lvl7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7pPr>
              <a:lvl8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8pPr>
              <a:lvl9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9pPr>
            </a:lstStyle>
            <a:p>
              <a:pPr algn="ctr" defTabSz="514184">
                <a:spcBef>
                  <a:spcPts val="450"/>
                </a:spcBef>
                <a:spcAft>
                  <a:spcPts val="338"/>
                </a:spcAft>
                <a:defRPr/>
              </a:pPr>
              <a:r>
                <a:rPr lang="en-US" sz="900">
                  <a:solidFill>
                    <a:srgbClr val="55565A"/>
                  </a:solidFill>
                  <a:latin typeface="Arial" panose="020B0604020202020204"/>
                </a:rPr>
                <a:t>Fast </a:t>
              </a:r>
              <a:br>
                <a:rPr lang="en-US" sz="900">
                  <a:solidFill>
                    <a:srgbClr val="55565A"/>
                  </a:solidFill>
                  <a:latin typeface="Arial" panose="020B0604020202020204"/>
                </a:rPr>
              </a:br>
              <a:r>
                <a:rPr lang="en-US" sz="900">
                  <a:solidFill>
                    <a:srgbClr val="55565A"/>
                  </a:solidFill>
                  <a:latin typeface="Arial" panose="020B0604020202020204"/>
                </a:rPr>
                <a:t>Access</a:t>
              </a:r>
            </a:p>
          </p:txBody>
        </p:sp>
        <p:pic>
          <p:nvPicPr>
            <p:cNvPr id="12" name="Content Placeholder 6">
              <a:extLst>
                <a:ext uri="{FF2B5EF4-FFF2-40B4-BE49-F238E27FC236}">
                  <a16:creationId xmlns:a16="http://schemas.microsoft.com/office/drawing/2014/main" id="{412E443B-CA33-844B-8054-622CF3014B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9514" y="4069158"/>
              <a:ext cx="532214" cy="532213"/>
            </a:xfrm>
            <a:prstGeom prst="rect">
              <a:avLst/>
            </a:prstGeom>
            <a:noFill/>
          </p:spPr>
        </p:pic>
        <p:sp>
          <p:nvSpPr>
            <p:cNvPr id="13" name="Text Placeholder 35">
              <a:extLst>
                <a:ext uri="{FF2B5EF4-FFF2-40B4-BE49-F238E27FC236}">
                  <a16:creationId xmlns:a16="http://schemas.microsoft.com/office/drawing/2014/main" id="{BF351DD4-63F4-F949-8FA2-D523F64AAA44}"/>
                </a:ext>
              </a:extLst>
            </p:cNvPr>
            <p:cNvSpPr txBox="1">
              <a:spLocks/>
            </p:cNvSpPr>
            <p:nvPr/>
          </p:nvSpPr>
          <p:spPr>
            <a:xfrm>
              <a:off x="1325220" y="4686450"/>
              <a:ext cx="1564718" cy="457200"/>
            </a:xfrm>
            <a:prstGeom prst="rect">
              <a:avLst/>
            </a:prstGeom>
          </p:spPr>
          <p:txBody>
            <a:bodyPr/>
            <a:lstStyle>
              <a:lvl1pPr marL="0" indent="0" algn="l" defTabSz="685579" rtl="0" eaLnBrk="1" latinLnBrk="0" hangingPunct="1">
                <a:lnSpc>
                  <a:spcPct val="95000"/>
                </a:lnSpc>
                <a:spcBef>
                  <a:spcPts val="600"/>
                </a:spcBef>
                <a:spcAft>
                  <a:spcPts val="450"/>
                </a:spcAft>
                <a:buFont typeface="Arial" panose="020B0604020202020204" pitchFamily="34" charset="0"/>
                <a:buChar char="​"/>
                <a:defRPr sz="1700" kern="1200">
                  <a:solidFill>
                    <a:schemeClr val="tx2"/>
                  </a:solidFill>
                  <a:latin typeface="+mn-lt"/>
                  <a:ea typeface="+mn-ea"/>
                  <a:cs typeface="+mn-cs"/>
                </a:defRPr>
              </a:lvl1pPr>
              <a:lvl2pPr marL="172589" indent="-172589"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2pPr>
              <a:lvl3pPr marL="171398" indent="-171398"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3pPr>
              <a:lvl4pPr marL="343976" indent="-172589" algn="l" defTabSz="685579" rtl="0" eaLnBrk="1" latinLnBrk="0" hangingPunct="1">
                <a:lnSpc>
                  <a:spcPct val="95000"/>
                </a:lnSpc>
                <a:spcBef>
                  <a:spcPts val="0"/>
                </a:spcBef>
                <a:spcAft>
                  <a:spcPts val="450"/>
                </a:spcAft>
                <a:buFont typeface="Arial" panose="020B0604020202020204" pitchFamily="34" charset="0"/>
                <a:buChar char="−"/>
                <a:defRPr sz="1500" kern="1200">
                  <a:solidFill>
                    <a:schemeClr val="tx1"/>
                  </a:solidFill>
                  <a:latin typeface="+mn-lt"/>
                  <a:ea typeface="+mn-ea"/>
                  <a:cs typeface="+mn-cs"/>
                </a:defRPr>
              </a:lvl4pPr>
              <a:lvl5pPr marL="514193" indent="-171398" algn="l" defTabSz="685579"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6pPr>
              <a:lvl7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7pPr>
              <a:lvl8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8pPr>
              <a:lvl9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9pPr>
            </a:lstStyle>
            <a:p>
              <a:pPr algn="ctr" defTabSz="514184">
                <a:spcBef>
                  <a:spcPts val="450"/>
                </a:spcBef>
                <a:spcAft>
                  <a:spcPts val="338"/>
                </a:spcAft>
                <a:defRPr/>
              </a:pPr>
              <a:r>
                <a:rPr lang="en-US" sz="900">
                  <a:solidFill>
                    <a:srgbClr val="55565A"/>
                  </a:solidFill>
                  <a:latin typeface="Arial" panose="020B0604020202020204"/>
                </a:rPr>
                <a:t>Budget </a:t>
              </a:r>
              <a:br>
                <a:rPr lang="en-US" sz="900">
                  <a:solidFill>
                    <a:srgbClr val="55565A"/>
                  </a:solidFill>
                  <a:latin typeface="Arial" panose="020B0604020202020204"/>
                </a:rPr>
              </a:br>
              <a:r>
                <a:rPr lang="en-US" sz="900">
                  <a:solidFill>
                    <a:srgbClr val="55565A"/>
                  </a:solidFill>
                  <a:latin typeface="Arial" panose="020B0604020202020204"/>
                </a:rPr>
                <a:t>Protection</a:t>
              </a:r>
            </a:p>
          </p:txBody>
        </p:sp>
        <p:pic>
          <p:nvPicPr>
            <p:cNvPr id="14" name="Content Placeholder 2">
              <a:extLst>
                <a:ext uri="{FF2B5EF4-FFF2-40B4-BE49-F238E27FC236}">
                  <a16:creationId xmlns:a16="http://schemas.microsoft.com/office/drawing/2014/main" id="{D9CFBCDA-0C54-2B4F-8C45-8D74DA96F2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1472" y="4069157"/>
              <a:ext cx="532214" cy="532214"/>
            </a:xfrm>
            <a:prstGeom prst="rect">
              <a:avLst/>
            </a:prstGeom>
          </p:spPr>
        </p:pic>
        <p:sp>
          <p:nvSpPr>
            <p:cNvPr id="15" name="Text Placeholder 36">
              <a:extLst>
                <a:ext uri="{FF2B5EF4-FFF2-40B4-BE49-F238E27FC236}">
                  <a16:creationId xmlns:a16="http://schemas.microsoft.com/office/drawing/2014/main" id="{CE0A9E80-007D-DE4C-BF34-34D529D41601}"/>
                </a:ext>
              </a:extLst>
            </p:cNvPr>
            <p:cNvSpPr txBox="1">
              <a:spLocks/>
            </p:cNvSpPr>
            <p:nvPr/>
          </p:nvSpPr>
          <p:spPr>
            <a:xfrm>
              <a:off x="2230213" y="4686450"/>
              <a:ext cx="1621520" cy="457200"/>
            </a:xfrm>
            <a:prstGeom prst="rect">
              <a:avLst/>
            </a:prstGeom>
          </p:spPr>
          <p:txBody>
            <a:bodyPr/>
            <a:lstStyle>
              <a:lvl1pPr marL="0" indent="0" algn="l" defTabSz="685579" rtl="0" eaLnBrk="1" latinLnBrk="0" hangingPunct="1">
                <a:lnSpc>
                  <a:spcPct val="95000"/>
                </a:lnSpc>
                <a:spcBef>
                  <a:spcPts val="600"/>
                </a:spcBef>
                <a:spcAft>
                  <a:spcPts val="450"/>
                </a:spcAft>
                <a:buFont typeface="Arial" panose="020B0604020202020204" pitchFamily="34" charset="0"/>
                <a:buChar char="​"/>
                <a:defRPr sz="1700" kern="1200">
                  <a:solidFill>
                    <a:schemeClr val="tx2"/>
                  </a:solidFill>
                  <a:latin typeface="+mn-lt"/>
                  <a:ea typeface="+mn-ea"/>
                  <a:cs typeface="+mn-cs"/>
                </a:defRPr>
              </a:lvl1pPr>
              <a:lvl2pPr marL="172589" indent="-172589"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2pPr>
              <a:lvl3pPr marL="171398" indent="-171398"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3pPr>
              <a:lvl4pPr marL="343976" indent="-172589" algn="l" defTabSz="685579" rtl="0" eaLnBrk="1" latinLnBrk="0" hangingPunct="1">
                <a:lnSpc>
                  <a:spcPct val="95000"/>
                </a:lnSpc>
                <a:spcBef>
                  <a:spcPts val="0"/>
                </a:spcBef>
                <a:spcAft>
                  <a:spcPts val="450"/>
                </a:spcAft>
                <a:buFont typeface="Arial" panose="020B0604020202020204" pitchFamily="34" charset="0"/>
                <a:buChar char="−"/>
                <a:defRPr sz="1500" kern="1200">
                  <a:solidFill>
                    <a:schemeClr val="tx1"/>
                  </a:solidFill>
                  <a:latin typeface="+mn-lt"/>
                  <a:ea typeface="+mn-ea"/>
                  <a:cs typeface="+mn-cs"/>
                </a:defRPr>
              </a:lvl4pPr>
              <a:lvl5pPr marL="514193" indent="-171398" algn="l" defTabSz="685579"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6pPr>
              <a:lvl7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7pPr>
              <a:lvl8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8pPr>
              <a:lvl9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9pPr>
            </a:lstStyle>
            <a:p>
              <a:pPr algn="ctr" defTabSz="514184">
                <a:spcBef>
                  <a:spcPts val="450"/>
                </a:spcBef>
                <a:spcAft>
                  <a:spcPts val="338"/>
                </a:spcAft>
                <a:defRPr/>
              </a:pPr>
              <a:r>
                <a:rPr lang="en-US" sz="900">
                  <a:solidFill>
                    <a:srgbClr val="55565A"/>
                  </a:solidFill>
                  <a:latin typeface="Arial" panose="020B0604020202020204"/>
                </a:rPr>
                <a:t>Weekly </a:t>
              </a:r>
              <a:br>
                <a:rPr lang="en-US" sz="900">
                  <a:solidFill>
                    <a:srgbClr val="55565A"/>
                  </a:solidFill>
                  <a:latin typeface="Arial" panose="020B0604020202020204"/>
                </a:rPr>
              </a:br>
              <a:r>
                <a:rPr lang="en-US" sz="900">
                  <a:solidFill>
                    <a:srgbClr val="55565A"/>
                  </a:solidFill>
                  <a:latin typeface="Arial" panose="020B0604020202020204"/>
                </a:rPr>
                <a:t>Reset</a:t>
              </a:r>
            </a:p>
          </p:txBody>
        </p:sp>
        <p:pic>
          <p:nvPicPr>
            <p:cNvPr id="16" name="Content Placeholder 4">
              <a:extLst>
                <a:ext uri="{FF2B5EF4-FFF2-40B4-BE49-F238E27FC236}">
                  <a16:creationId xmlns:a16="http://schemas.microsoft.com/office/drawing/2014/main" id="{7902D0DA-A7BA-CF4F-A51C-D49B8FEA8A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75036" y="4069327"/>
              <a:ext cx="531874" cy="531874"/>
            </a:xfrm>
            <a:prstGeom prst="rect">
              <a:avLst/>
            </a:prstGeom>
          </p:spPr>
        </p:pic>
        <p:pic>
          <p:nvPicPr>
            <p:cNvPr id="17" name="Picture 16">
              <a:extLst>
                <a:ext uri="{FF2B5EF4-FFF2-40B4-BE49-F238E27FC236}">
                  <a16:creationId xmlns:a16="http://schemas.microsoft.com/office/drawing/2014/main" id="{9099F630-653D-B145-97FD-B3B564829B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12708" y="4060809"/>
              <a:ext cx="548911" cy="548911"/>
            </a:xfrm>
            <a:prstGeom prst="rect">
              <a:avLst/>
            </a:prstGeom>
          </p:spPr>
        </p:pic>
        <p:sp>
          <p:nvSpPr>
            <p:cNvPr id="18" name="Text Placeholder 36">
              <a:extLst>
                <a:ext uri="{FF2B5EF4-FFF2-40B4-BE49-F238E27FC236}">
                  <a16:creationId xmlns:a16="http://schemas.microsoft.com/office/drawing/2014/main" id="{2AAF90DF-77A0-4249-90A5-2715CC21FB45}"/>
                </a:ext>
              </a:extLst>
            </p:cNvPr>
            <p:cNvSpPr txBox="1">
              <a:spLocks/>
            </p:cNvSpPr>
            <p:nvPr/>
          </p:nvSpPr>
          <p:spPr>
            <a:xfrm>
              <a:off x="3233744" y="4686450"/>
              <a:ext cx="1306839" cy="457200"/>
            </a:xfrm>
            <a:prstGeom prst="rect">
              <a:avLst/>
            </a:prstGeom>
          </p:spPr>
          <p:txBody>
            <a:bodyPr/>
            <a:lstStyle>
              <a:lvl1pPr marL="0" indent="0" algn="l" defTabSz="685579" rtl="0" eaLnBrk="1" latinLnBrk="0" hangingPunct="1">
                <a:lnSpc>
                  <a:spcPct val="95000"/>
                </a:lnSpc>
                <a:spcBef>
                  <a:spcPts val="600"/>
                </a:spcBef>
                <a:spcAft>
                  <a:spcPts val="450"/>
                </a:spcAft>
                <a:buFont typeface="Arial" panose="020B0604020202020204" pitchFamily="34" charset="0"/>
                <a:buChar char="​"/>
                <a:defRPr sz="1700" kern="1200">
                  <a:solidFill>
                    <a:schemeClr val="tx2"/>
                  </a:solidFill>
                  <a:latin typeface="+mn-lt"/>
                  <a:ea typeface="+mn-ea"/>
                  <a:cs typeface="+mn-cs"/>
                </a:defRPr>
              </a:lvl1pPr>
              <a:lvl2pPr marL="172589" indent="-172589"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2pPr>
              <a:lvl3pPr marL="171398" indent="-171398" algn="l" defTabSz="685579" rtl="0" eaLnBrk="1" latinLnBrk="0" hangingPunct="1">
                <a:lnSpc>
                  <a:spcPct val="95000"/>
                </a:lnSpc>
                <a:spcBef>
                  <a:spcPts val="0"/>
                </a:spcBef>
                <a:spcAft>
                  <a:spcPts val="450"/>
                </a:spcAft>
                <a:buClr>
                  <a:schemeClr val="accent1"/>
                </a:buClr>
                <a:buFont typeface="Arial" panose="020B0604020202020204" pitchFamily="34" charset="0"/>
                <a:buChar char="​"/>
                <a:defRPr sz="1700" kern="1200">
                  <a:solidFill>
                    <a:schemeClr val="tx1"/>
                  </a:solidFill>
                  <a:latin typeface="+mn-lt"/>
                  <a:ea typeface="+mn-ea"/>
                  <a:cs typeface="+mn-cs"/>
                </a:defRPr>
              </a:lvl3pPr>
              <a:lvl4pPr marL="343976" indent="-172589" algn="l" defTabSz="685579" rtl="0" eaLnBrk="1" latinLnBrk="0" hangingPunct="1">
                <a:lnSpc>
                  <a:spcPct val="95000"/>
                </a:lnSpc>
                <a:spcBef>
                  <a:spcPts val="0"/>
                </a:spcBef>
                <a:spcAft>
                  <a:spcPts val="450"/>
                </a:spcAft>
                <a:buFont typeface="Arial" panose="020B0604020202020204" pitchFamily="34" charset="0"/>
                <a:buChar char="−"/>
                <a:defRPr sz="1500" kern="1200">
                  <a:solidFill>
                    <a:schemeClr val="tx1"/>
                  </a:solidFill>
                  <a:latin typeface="+mn-lt"/>
                  <a:ea typeface="+mn-ea"/>
                  <a:cs typeface="+mn-cs"/>
                </a:defRPr>
              </a:lvl4pPr>
              <a:lvl5pPr marL="514193" indent="-171398" algn="l" defTabSz="685579"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6pPr>
              <a:lvl7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7pPr>
              <a:lvl8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8pPr>
              <a:lvl9pPr marL="685579" indent="-171398" algn="l" defTabSz="685579" rtl="0" eaLnBrk="1" latinLnBrk="0" hangingPunct="1">
                <a:lnSpc>
                  <a:spcPct val="95000"/>
                </a:lnSpc>
                <a:spcBef>
                  <a:spcPts val="0"/>
                </a:spcBef>
                <a:spcAft>
                  <a:spcPts val="450"/>
                </a:spcAft>
                <a:buFont typeface="Arial" panose="020B0604020202020204" pitchFamily="34" charset="0"/>
                <a:buChar char="−"/>
                <a:defRPr sz="1200" kern="1200">
                  <a:solidFill>
                    <a:schemeClr val="tx1"/>
                  </a:solidFill>
                  <a:latin typeface="+mn-lt"/>
                  <a:ea typeface="+mn-ea"/>
                  <a:cs typeface="+mn-cs"/>
                </a:defRPr>
              </a:lvl9pPr>
            </a:lstStyle>
            <a:p>
              <a:pPr algn="ctr" defTabSz="514184">
                <a:spcBef>
                  <a:spcPts val="450"/>
                </a:spcBef>
                <a:spcAft>
                  <a:spcPts val="338"/>
                </a:spcAft>
                <a:buNone/>
                <a:defRPr/>
              </a:pPr>
              <a:r>
                <a:rPr lang="en-US" sz="900">
                  <a:solidFill>
                    <a:srgbClr val="55565A"/>
                  </a:solidFill>
                  <a:latin typeface="Arial" panose="020B0604020202020204"/>
                </a:rPr>
                <a:t>Easy</a:t>
              </a:r>
              <a:br>
                <a:rPr lang="en-US" sz="900">
                  <a:solidFill>
                    <a:srgbClr val="55565A"/>
                  </a:solidFill>
                  <a:latin typeface="Arial" panose="020B0604020202020204"/>
                </a:rPr>
              </a:br>
              <a:r>
                <a:rPr lang="en-US" sz="900" err="1">
                  <a:solidFill>
                    <a:srgbClr val="55565A"/>
                  </a:solidFill>
                  <a:latin typeface="Arial" panose="020B0604020202020204"/>
                </a:rPr>
                <a:t>IaC</a:t>
              </a:r>
              <a:r>
                <a:rPr lang="en-US" sz="900">
                  <a:solidFill>
                    <a:srgbClr val="55565A"/>
                  </a:solidFill>
                  <a:latin typeface="Arial" panose="020B0604020202020204"/>
                </a:rPr>
                <a:t> </a:t>
              </a:r>
              <a:br>
                <a:rPr lang="en-US" sz="900">
                  <a:solidFill>
                    <a:srgbClr val="55565A"/>
                  </a:solidFill>
                  <a:latin typeface="Arial" panose="020B0604020202020204"/>
                </a:rPr>
              </a:br>
              <a:endParaRPr lang="en-US" sz="900">
                <a:solidFill>
                  <a:srgbClr val="55565A"/>
                </a:solidFill>
                <a:latin typeface="Arial" panose="020B0604020202020204"/>
              </a:endParaRPr>
            </a:p>
          </p:txBody>
        </p:sp>
        <p:pic>
          <p:nvPicPr>
            <p:cNvPr id="19" name="Picture 18">
              <a:extLst>
                <a:ext uri="{FF2B5EF4-FFF2-40B4-BE49-F238E27FC236}">
                  <a16:creationId xmlns:a16="http://schemas.microsoft.com/office/drawing/2014/main" id="{8EA63F65-C66B-6445-8DC6-3B4798EC7D7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0662" y="5065636"/>
              <a:ext cx="1621520" cy="810760"/>
            </a:xfrm>
            <a:prstGeom prst="rect">
              <a:avLst/>
            </a:prstGeom>
          </p:spPr>
        </p:pic>
        <p:pic>
          <p:nvPicPr>
            <p:cNvPr id="20" name="Picture 19">
              <a:extLst>
                <a:ext uri="{FF2B5EF4-FFF2-40B4-BE49-F238E27FC236}">
                  <a16:creationId xmlns:a16="http://schemas.microsoft.com/office/drawing/2014/main" id="{BAD8194B-F254-6B40-9B88-C9563FCEA3D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44607" y="5243612"/>
              <a:ext cx="1078756" cy="469570"/>
            </a:xfrm>
            <a:prstGeom prst="rect">
              <a:avLst/>
            </a:prstGeom>
          </p:spPr>
        </p:pic>
        <p:pic>
          <p:nvPicPr>
            <p:cNvPr id="21" name="Picture 20" descr="A picture containing food, drawing&#10;&#10;Description automatically generated">
              <a:extLst>
                <a:ext uri="{FF2B5EF4-FFF2-40B4-BE49-F238E27FC236}">
                  <a16:creationId xmlns:a16="http://schemas.microsoft.com/office/drawing/2014/main" id="{65FD7646-5C91-8E44-A894-805689AF794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4249" y="3505421"/>
              <a:ext cx="3509764" cy="541120"/>
            </a:xfrm>
            <a:prstGeom prst="rect">
              <a:avLst/>
            </a:prstGeom>
          </p:spPr>
        </p:pic>
        <p:sp>
          <p:nvSpPr>
            <p:cNvPr id="22" name="Rounded Rectangle 21">
              <a:extLst>
                <a:ext uri="{FF2B5EF4-FFF2-40B4-BE49-F238E27FC236}">
                  <a16:creationId xmlns:a16="http://schemas.microsoft.com/office/drawing/2014/main" id="{4E4C4348-EF70-DF44-93B5-C6E0CCA60C3E}"/>
                </a:ext>
              </a:extLst>
            </p:cNvPr>
            <p:cNvSpPr/>
            <p:nvPr/>
          </p:nvSpPr>
          <p:spPr>
            <a:xfrm>
              <a:off x="660568" y="3585586"/>
              <a:ext cx="3846855" cy="1537015"/>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1350">
                  <a:solidFill>
                    <a:srgbClr val="FFFFFF"/>
                  </a:solidFill>
                  <a:latin typeface="Arial" panose="020B0604020202020204"/>
                </a:rPr>
                <a:t>                 </a:t>
              </a:r>
            </a:p>
          </p:txBody>
        </p:sp>
        <p:sp>
          <p:nvSpPr>
            <p:cNvPr id="23" name="Rounded Rectangle 22">
              <a:extLst>
                <a:ext uri="{FF2B5EF4-FFF2-40B4-BE49-F238E27FC236}">
                  <a16:creationId xmlns:a16="http://schemas.microsoft.com/office/drawing/2014/main" id="{F83A126D-6274-9A4B-911C-B1166D803096}"/>
                </a:ext>
              </a:extLst>
            </p:cNvPr>
            <p:cNvSpPr/>
            <p:nvPr/>
          </p:nvSpPr>
          <p:spPr>
            <a:xfrm>
              <a:off x="660568" y="5185531"/>
              <a:ext cx="3846855" cy="5874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1350">
                  <a:solidFill>
                    <a:srgbClr val="FFFFFF"/>
                  </a:solidFill>
                  <a:latin typeface="Arial" panose="020B0604020202020204"/>
                </a:rPr>
                <a:t>   </a:t>
              </a:r>
            </a:p>
          </p:txBody>
        </p:sp>
        <p:grpSp>
          <p:nvGrpSpPr>
            <p:cNvPr id="24" name="Group 23">
              <a:extLst>
                <a:ext uri="{FF2B5EF4-FFF2-40B4-BE49-F238E27FC236}">
                  <a16:creationId xmlns:a16="http://schemas.microsoft.com/office/drawing/2014/main" id="{E615BADF-921F-1540-BA24-60D7FC7209AD}"/>
                </a:ext>
              </a:extLst>
            </p:cNvPr>
            <p:cNvGrpSpPr/>
            <p:nvPr/>
          </p:nvGrpSpPr>
          <p:grpSpPr>
            <a:xfrm>
              <a:off x="660568" y="5836820"/>
              <a:ext cx="3846855" cy="442769"/>
              <a:chOff x="656286" y="5836820"/>
              <a:chExt cx="3846855" cy="442769"/>
            </a:xfrm>
          </p:grpSpPr>
          <p:sp>
            <p:nvSpPr>
              <p:cNvPr id="25" name="Rounded Rectangle 24">
                <a:extLst>
                  <a:ext uri="{FF2B5EF4-FFF2-40B4-BE49-F238E27FC236}">
                    <a16:creationId xmlns:a16="http://schemas.microsoft.com/office/drawing/2014/main" id="{8F1918AE-26D7-5C4C-A0AF-29175E373AEA}"/>
                  </a:ext>
                </a:extLst>
              </p:cNvPr>
              <p:cNvSpPr/>
              <p:nvPr/>
            </p:nvSpPr>
            <p:spPr>
              <a:xfrm>
                <a:off x="656286" y="5836820"/>
                <a:ext cx="3846855" cy="44276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r>
                  <a:rPr lang="en-US" sz="1350">
                    <a:solidFill>
                      <a:srgbClr val="FFFFFF"/>
                    </a:solidFill>
                    <a:latin typeface="Arial" panose="020B0604020202020204"/>
                  </a:rPr>
                  <a:t>  </a:t>
                </a:r>
              </a:p>
            </p:txBody>
          </p:sp>
          <p:sp>
            <p:nvSpPr>
              <p:cNvPr id="26" name="Rectangle 25">
                <a:extLst>
                  <a:ext uri="{FF2B5EF4-FFF2-40B4-BE49-F238E27FC236}">
                    <a16:creationId xmlns:a16="http://schemas.microsoft.com/office/drawing/2014/main" id="{BA263424-07B6-AC4F-A631-5FFA1B7F2D50}"/>
                  </a:ext>
                </a:extLst>
              </p:cNvPr>
              <p:cNvSpPr/>
              <p:nvPr/>
            </p:nvSpPr>
            <p:spPr>
              <a:xfrm>
                <a:off x="831157" y="5888927"/>
                <a:ext cx="3497112" cy="369332"/>
              </a:xfrm>
              <a:prstGeom prst="rect">
                <a:avLst/>
              </a:prstGeom>
            </p:spPr>
            <p:txBody>
              <a:bodyPr wrap="none">
                <a:spAutoFit/>
              </a:bodyPr>
              <a:lstStyle/>
              <a:p>
                <a:pPr algn="ctr" defTabSz="685800">
                  <a:defRPr/>
                </a:pPr>
                <a:r>
                  <a:rPr lang="en-US" sz="1200">
                    <a:solidFill>
                      <a:srgbClr val="55565A"/>
                    </a:solidFill>
                    <a:latin typeface="Arial" panose="020B0604020202020204"/>
                  </a:rPr>
                  <a:t>Launchpad Security &amp; Compliance  </a:t>
                </a:r>
              </a:p>
            </p:txBody>
          </p:sp>
        </p:grpSp>
      </p:grpSp>
      <p:pic>
        <p:nvPicPr>
          <p:cNvPr id="29" name="Picture 28">
            <a:extLst>
              <a:ext uri="{FF2B5EF4-FFF2-40B4-BE49-F238E27FC236}">
                <a16:creationId xmlns:a16="http://schemas.microsoft.com/office/drawing/2014/main" id="{3CC9016F-431C-5740-B996-44A45623AC84}"/>
              </a:ext>
            </a:extLst>
          </p:cNvPr>
          <p:cNvPicPr>
            <a:picLocks noChangeAspect="1"/>
          </p:cNvPicPr>
          <p:nvPr/>
        </p:nvPicPr>
        <p:blipFill>
          <a:blip r:embed="rId9"/>
          <a:stretch>
            <a:fillRect/>
          </a:stretch>
        </p:blipFill>
        <p:spPr>
          <a:xfrm>
            <a:off x="2504446" y="359977"/>
            <a:ext cx="600494" cy="411967"/>
          </a:xfrm>
          <a:prstGeom prst="rect">
            <a:avLst/>
          </a:prstGeom>
        </p:spPr>
      </p:pic>
    </p:spTree>
    <p:extLst>
      <p:ext uri="{BB962C8B-B14F-4D97-AF65-F5344CB8AC3E}">
        <p14:creationId xmlns:p14="http://schemas.microsoft.com/office/powerpoint/2010/main" val="69250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EFB1BD-15F7-43CE-9577-9E2B88A1D7F8}"/>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15</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12735025-6778-4ACC-9674-BDE233729160}"/>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6" name="Title 1">
            <a:extLst>
              <a:ext uri="{FF2B5EF4-FFF2-40B4-BE49-F238E27FC236}">
                <a16:creationId xmlns:a16="http://schemas.microsoft.com/office/drawing/2014/main" id="{79B00016-D8E3-4928-B8F1-72A218DED1B8}"/>
              </a:ext>
            </a:extLst>
          </p:cNvPr>
          <p:cNvSpPr txBox="1">
            <a:spLocks/>
          </p:cNvSpPr>
          <p:nvPr/>
        </p:nvSpPr>
        <p:spPr bwMode="gray">
          <a:xfrm>
            <a:off x="452645" y="297989"/>
            <a:ext cx="8486775" cy="48906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400" b="1"/>
              <a:t>Public Cloud </a:t>
            </a:r>
            <a:r>
              <a:rPr lang="en-US" sz="1800" b="1"/>
              <a:t>|          </a:t>
            </a:r>
            <a:r>
              <a:rPr lang="en-US" sz="1800" b="1">
                <a:solidFill>
                  <a:srgbClr val="E87722"/>
                </a:solidFill>
              </a:rPr>
              <a:t>Community Support &amp; Resources</a:t>
            </a:r>
            <a:endParaRPr lang="en-US" sz="1800" b="1">
              <a:solidFill>
                <a:srgbClr val="E87722"/>
              </a:solidFill>
              <a:cs typeface="Arial"/>
            </a:endParaRPr>
          </a:p>
        </p:txBody>
      </p:sp>
      <p:sp>
        <p:nvSpPr>
          <p:cNvPr id="8" name="Text Placeholder 3">
            <a:extLst>
              <a:ext uri="{FF2B5EF4-FFF2-40B4-BE49-F238E27FC236}">
                <a16:creationId xmlns:a16="http://schemas.microsoft.com/office/drawing/2014/main" id="{B690E09F-2455-4A41-99ED-466E9843F20B}"/>
              </a:ext>
            </a:extLst>
          </p:cNvPr>
          <p:cNvSpPr>
            <a:spLocks noGrp="1"/>
          </p:cNvSpPr>
          <p:nvPr/>
        </p:nvSpPr>
        <p:spPr>
          <a:xfrm>
            <a:off x="384312" y="981614"/>
            <a:ext cx="5330687" cy="1381828"/>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cs typeface="Arial"/>
              </a:rPr>
              <a:t>Training</a:t>
            </a:r>
          </a:p>
          <a:p>
            <a:pPr marL="285750" indent="-285750">
              <a:lnSpc>
                <a:spcPct val="100000"/>
              </a:lnSpc>
              <a:spcBef>
                <a:spcPts val="0"/>
              </a:spcBef>
              <a:spcAft>
                <a:spcPts val="0"/>
              </a:spcAft>
              <a:buChar char="•"/>
            </a:pPr>
            <a:r>
              <a:rPr lang="en-US" sz="1600">
                <a:solidFill>
                  <a:schemeClr val="tx1"/>
                </a:solidFill>
              </a:rPr>
              <a:t>Optum Technology University Classes</a:t>
            </a:r>
          </a:p>
          <a:p>
            <a:pPr marL="285750" indent="-285750">
              <a:lnSpc>
                <a:spcPct val="100000"/>
              </a:lnSpc>
              <a:spcBef>
                <a:spcPts val="0"/>
              </a:spcBef>
              <a:spcAft>
                <a:spcPts val="0"/>
              </a:spcAft>
              <a:buChar char="•"/>
            </a:pPr>
            <a:r>
              <a:rPr lang="en-US" sz="1600">
                <a:solidFill>
                  <a:schemeClr val="tx1"/>
                </a:solidFill>
                <a:cs typeface="Arial"/>
              </a:rPr>
              <a:t>Cloud Service Provider Hosted Courses</a:t>
            </a:r>
          </a:p>
          <a:p>
            <a:pPr marL="285750" indent="-285750">
              <a:lnSpc>
                <a:spcPct val="100000"/>
              </a:lnSpc>
              <a:spcBef>
                <a:spcPts val="0"/>
              </a:spcBef>
              <a:spcAft>
                <a:spcPts val="0"/>
              </a:spcAft>
              <a:buChar char="•"/>
            </a:pPr>
            <a:endParaRPr lang="en-US" sz="1600">
              <a:solidFill>
                <a:schemeClr val="tx1"/>
              </a:solidFill>
              <a:cs typeface="Arial"/>
            </a:endParaRPr>
          </a:p>
          <a:p>
            <a:pPr>
              <a:lnSpc>
                <a:spcPct val="100000"/>
              </a:lnSpc>
              <a:spcBef>
                <a:spcPts val="0"/>
              </a:spcBef>
              <a:spcAft>
                <a:spcPts val="0"/>
              </a:spcAft>
            </a:pPr>
            <a:endParaRPr lang="en-US" sz="1800"/>
          </a:p>
        </p:txBody>
      </p:sp>
      <p:sp>
        <p:nvSpPr>
          <p:cNvPr id="10" name="Text Placeholder 3">
            <a:extLst>
              <a:ext uri="{FF2B5EF4-FFF2-40B4-BE49-F238E27FC236}">
                <a16:creationId xmlns:a16="http://schemas.microsoft.com/office/drawing/2014/main" id="{617E0993-D877-41A7-9380-42F53F92A61A}"/>
              </a:ext>
            </a:extLst>
          </p:cNvPr>
          <p:cNvSpPr>
            <a:spLocks noGrp="1"/>
          </p:cNvSpPr>
          <p:nvPr/>
        </p:nvSpPr>
        <p:spPr>
          <a:xfrm>
            <a:off x="384312" y="2748998"/>
            <a:ext cx="6297164" cy="811958"/>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cs typeface="Arial"/>
              </a:rPr>
              <a:t>Cloud Service Provider Engagements</a:t>
            </a:r>
          </a:p>
          <a:p>
            <a:pPr marL="285750" indent="-285750">
              <a:lnSpc>
                <a:spcPct val="100000"/>
              </a:lnSpc>
              <a:spcBef>
                <a:spcPts val="0"/>
              </a:spcBef>
              <a:spcAft>
                <a:spcPts val="0"/>
              </a:spcAft>
              <a:buChar char="•"/>
            </a:pPr>
            <a:r>
              <a:rPr lang="en-US" sz="1600">
                <a:solidFill>
                  <a:schemeClr val="tx1"/>
                </a:solidFill>
              </a:rPr>
              <a:t>Health Care Cloud Team with CSPs for Architectural Reviews, Immersion Days, etc.</a:t>
            </a:r>
            <a:endParaRPr lang="en-US" sz="1600">
              <a:solidFill>
                <a:schemeClr val="tx1"/>
              </a:solidFill>
              <a:cs typeface="Arial"/>
            </a:endParaRPr>
          </a:p>
        </p:txBody>
      </p:sp>
      <p:sp>
        <p:nvSpPr>
          <p:cNvPr id="11" name="Text Placeholder 3">
            <a:extLst>
              <a:ext uri="{FF2B5EF4-FFF2-40B4-BE49-F238E27FC236}">
                <a16:creationId xmlns:a16="http://schemas.microsoft.com/office/drawing/2014/main" id="{02F3422B-4825-4334-9E96-451D82FB4A27}"/>
              </a:ext>
            </a:extLst>
          </p:cNvPr>
          <p:cNvSpPr>
            <a:spLocks noGrp="1"/>
          </p:cNvSpPr>
          <p:nvPr/>
        </p:nvSpPr>
        <p:spPr>
          <a:xfrm>
            <a:off x="384312" y="1840250"/>
            <a:ext cx="6637721" cy="1046383"/>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t>Flowdock &amp; Office Hours</a:t>
            </a:r>
            <a:endParaRPr lang="en-US" sz="1800">
              <a:cs typeface="Arial"/>
            </a:endParaRPr>
          </a:p>
          <a:p>
            <a:pPr marL="285750" indent="-285750">
              <a:lnSpc>
                <a:spcPct val="100000"/>
              </a:lnSpc>
              <a:spcBef>
                <a:spcPts val="0"/>
              </a:spcBef>
              <a:spcAft>
                <a:spcPts val="0"/>
              </a:spcAft>
              <a:buChar char="•"/>
            </a:pPr>
            <a:r>
              <a:rPr lang="en-US" sz="1600">
                <a:solidFill>
                  <a:schemeClr val="tx1"/>
                </a:solidFill>
              </a:rPr>
              <a:t>Community messaging channels to support others in Cloud journey</a:t>
            </a:r>
          </a:p>
          <a:p>
            <a:pPr marL="285750" indent="-285750">
              <a:lnSpc>
                <a:spcPct val="100000"/>
              </a:lnSpc>
              <a:spcBef>
                <a:spcPts val="0"/>
              </a:spcBef>
              <a:spcAft>
                <a:spcPts val="0"/>
              </a:spcAft>
              <a:buChar char="•"/>
            </a:pPr>
            <a:r>
              <a:rPr lang="en-US" sz="1600">
                <a:solidFill>
                  <a:schemeClr val="tx1"/>
                </a:solidFill>
              </a:rPr>
              <a:t>Service Provider and Office Hours for CSPs and UHG</a:t>
            </a:r>
            <a:endParaRPr lang="en-US" sz="1600">
              <a:solidFill>
                <a:schemeClr val="tx1"/>
              </a:solidFill>
              <a:cs typeface="Arial" panose="020B0604020202020204"/>
            </a:endParaRPr>
          </a:p>
          <a:p>
            <a:pPr>
              <a:lnSpc>
                <a:spcPct val="100000"/>
              </a:lnSpc>
              <a:spcBef>
                <a:spcPts val="0"/>
              </a:spcBef>
              <a:spcAft>
                <a:spcPts val="0"/>
              </a:spcAft>
            </a:pPr>
            <a:endParaRPr lang="en-US" sz="1600">
              <a:solidFill>
                <a:schemeClr val="tx1"/>
              </a:solidFill>
              <a:cs typeface="Arial" panose="020B0604020202020204"/>
            </a:endParaRPr>
          </a:p>
          <a:p>
            <a:pPr>
              <a:lnSpc>
                <a:spcPct val="100000"/>
              </a:lnSpc>
              <a:spcBef>
                <a:spcPts val="0"/>
              </a:spcBef>
              <a:spcAft>
                <a:spcPts val="0"/>
              </a:spcAft>
            </a:pPr>
            <a:endParaRPr lang="en-US" sz="1800"/>
          </a:p>
        </p:txBody>
      </p:sp>
      <p:pic>
        <p:nvPicPr>
          <p:cNvPr id="2" name="Picture 1">
            <a:extLst>
              <a:ext uri="{FF2B5EF4-FFF2-40B4-BE49-F238E27FC236}">
                <a16:creationId xmlns:a16="http://schemas.microsoft.com/office/drawing/2014/main" id="{2B0FBCB1-9CDB-E94F-9D4E-1BB861654E85}"/>
              </a:ext>
            </a:extLst>
          </p:cNvPr>
          <p:cNvPicPr>
            <a:picLocks noChangeAspect="1"/>
          </p:cNvPicPr>
          <p:nvPr/>
        </p:nvPicPr>
        <p:blipFill>
          <a:blip r:embed="rId2"/>
          <a:stretch>
            <a:fillRect/>
          </a:stretch>
        </p:blipFill>
        <p:spPr>
          <a:xfrm>
            <a:off x="2504620" y="313147"/>
            <a:ext cx="508001" cy="473903"/>
          </a:xfrm>
          <a:prstGeom prst="rect">
            <a:avLst/>
          </a:prstGeom>
        </p:spPr>
      </p:pic>
      <p:sp>
        <p:nvSpPr>
          <p:cNvPr id="9" name="Text Placeholder 3">
            <a:extLst>
              <a:ext uri="{FF2B5EF4-FFF2-40B4-BE49-F238E27FC236}">
                <a16:creationId xmlns:a16="http://schemas.microsoft.com/office/drawing/2014/main" id="{89C92D99-2970-EA48-B05D-F49898A0F040}"/>
              </a:ext>
            </a:extLst>
          </p:cNvPr>
          <p:cNvSpPr>
            <a:spLocks noGrp="1"/>
          </p:cNvSpPr>
          <p:nvPr/>
        </p:nvSpPr>
        <p:spPr>
          <a:xfrm>
            <a:off x="384312" y="3652496"/>
            <a:ext cx="6297164" cy="811958"/>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cs typeface="Arial"/>
              </a:rPr>
              <a:t>More Information</a:t>
            </a:r>
          </a:p>
          <a:p>
            <a:pPr marL="285750" indent="-285750">
              <a:lnSpc>
                <a:spcPct val="100000"/>
              </a:lnSpc>
              <a:spcBef>
                <a:spcPts val="0"/>
              </a:spcBef>
              <a:spcAft>
                <a:spcPts val="0"/>
              </a:spcAft>
              <a:buChar char="•"/>
            </a:pPr>
            <a:r>
              <a:rPr lang="en-US" sz="1600">
                <a:solidFill>
                  <a:schemeClr val="tx1"/>
                </a:solidFill>
                <a:hlinkClick r:id="rId3"/>
              </a:rPr>
              <a:t>HealthCareCloudInternal</a:t>
            </a:r>
            <a:r>
              <a:rPr lang="en-US" sz="1600">
                <a:solidFill>
                  <a:schemeClr val="tx1"/>
                </a:solidFill>
              </a:rPr>
              <a:t> (</a:t>
            </a:r>
            <a:r>
              <a:rPr lang="en-US" sz="1600">
                <a:solidFill>
                  <a:schemeClr val="tx1"/>
                </a:solidFill>
                <a:hlinkClick r:id="rId3"/>
              </a:rPr>
              <a:t>https://cloud.optum.com</a:t>
            </a:r>
            <a:r>
              <a:rPr lang="en-US" sz="1600">
                <a:solidFill>
                  <a:schemeClr val="tx1"/>
                </a:solidFill>
              </a:rPr>
              <a:t>)</a:t>
            </a:r>
          </a:p>
          <a:p>
            <a:pPr marL="285750" indent="-285750">
              <a:lnSpc>
                <a:spcPct val="100000"/>
              </a:lnSpc>
              <a:spcBef>
                <a:spcPts val="0"/>
              </a:spcBef>
              <a:spcAft>
                <a:spcPts val="0"/>
              </a:spcAft>
              <a:buChar char="•"/>
            </a:pPr>
            <a:endParaRPr lang="en-US" sz="1600">
              <a:solidFill>
                <a:schemeClr val="tx1"/>
              </a:solidFill>
            </a:endParaRPr>
          </a:p>
          <a:p>
            <a:pPr marL="285750" indent="-285750">
              <a:lnSpc>
                <a:spcPct val="100000"/>
              </a:lnSpc>
              <a:spcBef>
                <a:spcPts val="0"/>
              </a:spcBef>
              <a:spcAft>
                <a:spcPts val="0"/>
              </a:spcAft>
              <a:buChar char="•"/>
            </a:pPr>
            <a:endParaRPr lang="en-US" sz="1600">
              <a:solidFill>
                <a:schemeClr val="tx1"/>
              </a:solidFill>
              <a:cs typeface="Arial"/>
            </a:endParaRPr>
          </a:p>
        </p:txBody>
      </p:sp>
    </p:spTree>
    <p:extLst>
      <p:ext uri="{BB962C8B-B14F-4D97-AF65-F5344CB8AC3E}">
        <p14:creationId xmlns:p14="http://schemas.microsoft.com/office/powerpoint/2010/main" val="2396558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A6C206-01BE-9642-9E82-F211A252D915}"/>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2</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81432ED0-33AC-8A43-9BDC-FA42D5AE314F}"/>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16" name="Title 7">
            <a:extLst>
              <a:ext uri="{FF2B5EF4-FFF2-40B4-BE49-F238E27FC236}">
                <a16:creationId xmlns:a16="http://schemas.microsoft.com/office/drawing/2014/main" id="{8D77DC97-C560-1A45-B367-8D376957C427}"/>
              </a:ext>
            </a:extLst>
          </p:cNvPr>
          <p:cNvSpPr>
            <a:spLocks noGrp="1"/>
          </p:cNvSpPr>
          <p:nvPr>
            <p:ph type="title"/>
          </p:nvPr>
        </p:nvSpPr>
        <p:spPr>
          <a:xfrm>
            <a:off x="393122" y="180576"/>
            <a:ext cx="7886700" cy="615842"/>
          </a:xfrm>
        </p:spPr>
        <p:txBody>
          <a:bodyPr>
            <a:normAutofit/>
          </a:bodyPr>
          <a:lstStyle/>
          <a:p>
            <a:r>
              <a:rPr lang="en-US" sz="2400" b="1">
                <a:latin typeface="Arial" panose="020B0604020202020204" pitchFamily="34" charset="0"/>
                <a:cs typeface="Arial" panose="020B0604020202020204" pitchFamily="34" charset="0"/>
              </a:rPr>
              <a:t>Health Care Cloud </a:t>
            </a:r>
            <a:r>
              <a:rPr lang="en-US" sz="1800" b="1">
                <a:latin typeface="Arial" panose="020B0604020202020204" pitchFamily="34" charset="0"/>
                <a:cs typeface="Arial" panose="020B0604020202020204" pitchFamily="34" charset="0"/>
              </a:rPr>
              <a:t>| </a:t>
            </a:r>
            <a:r>
              <a:rPr lang="en-US" sz="1800" b="1">
                <a:solidFill>
                  <a:srgbClr val="E87722"/>
                </a:solidFill>
              </a:rPr>
              <a:t>About Us</a:t>
            </a:r>
            <a:endParaRPr lang="en-US" sz="1800" b="1">
              <a:latin typeface="Arial" panose="020B0604020202020204" pitchFamily="34" charset="0"/>
              <a:cs typeface="Arial" panose="020B0604020202020204" pitchFamily="34" charset="0"/>
            </a:endParaRPr>
          </a:p>
        </p:txBody>
      </p:sp>
      <p:sp>
        <p:nvSpPr>
          <p:cNvPr id="17" name="Slide Number Placeholder 9">
            <a:extLst>
              <a:ext uri="{FF2B5EF4-FFF2-40B4-BE49-F238E27FC236}">
                <a16:creationId xmlns:a16="http://schemas.microsoft.com/office/drawing/2014/main" id="{A64D8414-38AA-7D4A-9A79-7C158F00D0AE}"/>
              </a:ext>
            </a:extLst>
          </p:cNvPr>
          <p:cNvSpPr txBox="1">
            <a:spLocks/>
          </p:cNvSpPr>
          <p:nvPr/>
        </p:nvSpPr>
        <p:spPr bwMode="gray">
          <a:xfrm>
            <a:off x="6457950" y="4767263"/>
            <a:ext cx="2057400" cy="273844"/>
          </a:xfrm>
          <a:prstGeom prst="rect">
            <a:avLst/>
          </a:prstGeom>
        </p:spPr>
        <p:txBody>
          <a:bodyPr vert="horz" lIns="0" tIns="0" rIns="0" bIns="0" rtlCol="0" anchor="ctr"/>
          <a:lstStyle>
            <a:defPPr>
              <a:defRPr lang="en-US"/>
            </a:defPPr>
            <a:lvl1pPr marL="0" algn="l" defTabSz="913464" rtl="0" eaLnBrk="1" latinLnBrk="0" hangingPunct="1">
              <a:defRPr sz="900" kern="1200">
                <a:solidFill>
                  <a:schemeClr val="tx1">
                    <a:tint val="75000"/>
                  </a:schemeClr>
                </a:solidFill>
                <a:latin typeface="+mn-lt"/>
                <a:ea typeface="+mn-ea"/>
                <a:cs typeface="+mn-cs"/>
              </a:defRPr>
            </a:lvl1pPr>
            <a:lvl2pPr marL="456719" algn="l" defTabSz="913464" rtl="0" eaLnBrk="1" latinLnBrk="0" hangingPunct="1">
              <a:defRPr sz="1800" kern="1200">
                <a:solidFill>
                  <a:schemeClr val="tx1"/>
                </a:solidFill>
                <a:latin typeface="+mn-lt"/>
                <a:ea typeface="+mn-ea"/>
                <a:cs typeface="+mn-cs"/>
              </a:defRPr>
            </a:lvl2pPr>
            <a:lvl3pPr marL="913464" algn="l" defTabSz="913464" rtl="0" eaLnBrk="1" latinLnBrk="0" hangingPunct="1">
              <a:defRPr sz="1800" kern="1200">
                <a:solidFill>
                  <a:schemeClr val="tx1"/>
                </a:solidFill>
                <a:latin typeface="+mn-lt"/>
                <a:ea typeface="+mn-ea"/>
                <a:cs typeface="+mn-cs"/>
              </a:defRPr>
            </a:lvl3pPr>
            <a:lvl4pPr marL="1370192" algn="l" defTabSz="913464" rtl="0" eaLnBrk="1" latinLnBrk="0" hangingPunct="1">
              <a:defRPr sz="1800" kern="1200">
                <a:solidFill>
                  <a:schemeClr val="tx1"/>
                </a:solidFill>
                <a:latin typeface="+mn-lt"/>
                <a:ea typeface="+mn-ea"/>
                <a:cs typeface="+mn-cs"/>
              </a:defRPr>
            </a:lvl4pPr>
            <a:lvl5pPr marL="1826927" algn="l" defTabSz="913464" rtl="0" eaLnBrk="1" latinLnBrk="0" hangingPunct="1">
              <a:defRPr sz="1800" kern="1200">
                <a:solidFill>
                  <a:schemeClr val="tx1"/>
                </a:solidFill>
                <a:latin typeface="+mn-lt"/>
                <a:ea typeface="+mn-ea"/>
                <a:cs typeface="+mn-cs"/>
              </a:defRPr>
            </a:lvl5pPr>
            <a:lvl6pPr marL="2283646" algn="l" defTabSz="913464" rtl="0" eaLnBrk="1" latinLnBrk="0" hangingPunct="1">
              <a:defRPr sz="1800" kern="1200">
                <a:solidFill>
                  <a:schemeClr val="tx1"/>
                </a:solidFill>
                <a:latin typeface="+mn-lt"/>
                <a:ea typeface="+mn-ea"/>
                <a:cs typeface="+mn-cs"/>
              </a:defRPr>
            </a:lvl6pPr>
            <a:lvl7pPr marL="2740364" algn="l" defTabSz="913464" rtl="0" eaLnBrk="1" latinLnBrk="0" hangingPunct="1">
              <a:defRPr sz="1800" kern="1200">
                <a:solidFill>
                  <a:schemeClr val="tx1"/>
                </a:solidFill>
                <a:latin typeface="+mn-lt"/>
                <a:ea typeface="+mn-ea"/>
                <a:cs typeface="+mn-cs"/>
              </a:defRPr>
            </a:lvl7pPr>
            <a:lvl8pPr marL="3197100" algn="l" defTabSz="913464" rtl="0" eaLnBrk="1" latinLnBrk="0" hangingPunct="1">
              <a:defRPr sz="1800" kern="1200">
                <a:solidFill>
                  <a:schemeClr val="tx1"/>
                </a:solidFill>
                <a:latin typeface="+mn-lt"/>
                <a:ea typeface="+mn-ea"/>
                <a:cs typeface="+mn-cs"/>
              </a:defRPr>
            </a:lvl8pPr>
            <a:lvl9pPr marL="3653833" algn="l" defTabSz="913464" rtl="0" eaLnBrk="1" latinLnBrk="0" hangingPunct="1">
              <a:defRPr sz="1800" kern="1200">
                <a:solidFill>
                  <a:schemeClr val="tx1"/>
                </a:solidFill>
                <a:latin typeface="+mn-lt"/>
                <a:ea typeface="+mn-ea"/>
                <a:cs typeface="+mn-cs"/>
              </a:defRPr>
            </a:lvl9pPr>
          </a:lstStyle>
          <a:p>
            <a:pPr defTabSz="685800"/>
            <a:fld id="{774A448B-7B34-42FC-88EC-B51D7A8CC423}" type="slidenum">
              <a:rPr lang="en-US" smtClean="0">
                <a:solidFill>
                  <a:srgbClr val="55565A">
                    <a:tint val="75000"/>
                  </a:srgbClr>
                </a:solidFill>
                <a:latin typeface="Tahoma"/>
              </a:rPr>
              <a:pPr defTabSz="685800"/>
              <a:t>2</a:t>
            </a:fld>
            <a:endParaRPr lang="en-US">
              <a:solidFill>
                <a:srgbClr val="55565A">
                  <a:tint val="75000"/>
                </a:srgbClr>
              </a:solidFill>
              <a:latin typeface="Tahoma"/>
            </a:endParaRPr>
          </a:p>
        </p:txBody>
      </p:sp>
      <p:pic>
        <p:nvPicPr>
          <p:cNvPr id="18" name="Picture 17">
            <a:extLst>
              <a:ext uri="{FF2B5EF4-FFF2-40B4-BE49-F238E27FC236}">
                <a16:creationId xmlns:a16="http://schemas.microsoft.com/office/drawing/2014/main" id="{06E90A61-FE47-1C45-94D1-EBE266AA0A1A}"/>
              </a:ext>
            </a:extLst>
          </p:cNvPr>
          <p:cNvPicPr>
            <a:picLocks noChangeAspect="1"/>
          </p:cNvPicPr>
          <p:nvPr/>
        </p:nvPicPr>
        <p:blipFill>
          <a:blip r:embed="rId3"/>
          <a:stretch>
            <a:fillRect/>
          </a:stretch>
        </p:blipFill>
        <p:spPr>
          <a:xfrm rot="3600000">
            <a:off x="2771058" y="1532299"/>
            <a:ext cx="2937498" cy="2604620"/>
          </a:xfrm>
          <a:prstGeom prst="rect">
            <a:avLst/>
          </a:prstGeom>
        </p:spPr>
      </p:pic>
      <p:sp>
        <p:nvSpPr>
          <p:cNvPr id="19" name="Text Placeholder 7">
            <a:extLst>
              <a:ext uri="{FF2B5EF4-FFF2-40B4-BE49-F238E27FC236}">
                <a16:creationId xmlns:a16="http://schemas.microsoft.com/office/drawing/2014/main" id="{764D91AE-A2EC-8E4C-9CE9-5887CF8A8600}"/>
              </a:ext>
            </a:extLst>
          </p:cNvPr>
          <p:cNvSpPr txBox="1">
            <a:spLocks/>
          </p:cNvSpPr>
          <p:nvPr/>
        </p:nvSpPr>
        <p:spPr>
          <a:xfrm>
            <a:off x="1456430" y="1513246"/>
            <a:ext cx="2212232" cy="1234440"/>
          </a:xfrm>
          <a:prstGeom prst="rect">
            <a:avLst/>
          </a:prstGeom>
        </p:spPr>
        <p:txBody>
          <a:bodyPr anchor="t" anchorCtr="0"/>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defTabSz="514350">
              <a:lnSpc>
                <a:spcPct val="100000"/>
              </a:lnSpc>
              <a:spcBef>
                <a:spcPts val="450"/>
              </a:spcBef>
              <a:spcAft>
                <a:spcPts val="338"/>
              </a:spcAft>
              <a:buNone/>
              <a:defRPr/>
            </a:pPr>
            <a:r>
              <a:rPr lang="en-US" sz="1350">
                <a:solidFill>
                  <a:srgbClr val="E87722"/>
                </a:solidFill>
                <a:latin typeface="Arial" panose="020B0604020202020204"/>
              </a:rPr>
              <a:t>Health Care Cloud Mission</a:t>
            </a:r>
          </a:p>
          <a:p>
            <a:pPr algn="ctr" defTabSz="514350">
              <a:lnSpc>
                <a:spcPct val="100000"/>
              </a:lnSpc>
              <a:spcBef>
                <a:spcPts val="450"/>
              </a:spcBef>
              <a:spcAft>
                <a:spcPts val="338"/>
              </a:spcAft>
              <a:defRPr/>
            </a:pPr>
            <a:r>
              <a:rPr lang="en-US" sz="1013">
                <a:solidFill>
                  <a:srgbClr val="55565A"/>
                </a:solidFill>
                <a:latin typeface="Arial" panose="020B0604020202020204"/>
              </a:rPr>
              <a:t>To build and promote secure, cloud-native solutions.</a:t>
            </a:r>
          </a:p>
        </p:txBody>
      </p:sp>
      <p:sp>
        <p:nvSpPr>
          <p:cNvPr id="20" name="Text Placeholder 7">
            <a:extLst>
              <a:ext uri="{FF2B5EF4-FFF2-40B4-BE49-F238E27FC236}">
                <a16:creationId xmlns:a16="http://schemas.microsoft.com/office/drawing/2014/main" id="{C784CD9B-B9C5-304A-9952-B107CC8CC6F9}"/>
              </a:ext>
            </a:extLst>
          </p:cNvPr>
          <p:cNvSpPr txBox="1">
            <a:spLocks/>
          </p:cNvSpPr>
          <p:nvPr/>
        </p:nvSpPr>
        <p:spPr>
          <a:xfrm>
            <a:off x="3370999" y="3565500"/>
            <a:ext cx="2212232" cy="1234440"/>
          </a:xfrm>
          <a:prstGeom prst="rect">
            <a:avLst/>
          </a:prstGeom>
        </p:spPr>
        <p:txBody>
          <a:bodyPr anchor="t" anchorCtr="0"/>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defTabSz="514350">
              <a:lnSpc>
                <a:spcPct val="100000"/>
              </a:lnSpc>
              <a:spcBef>
                <a:spcPts val="450"/>
              </a:spcBef>
              <a:spcAft>
                <a:spcPts val="338"/>
              </a:spcAft>
              <a:buNone/>
              <a:defRPr/>
            </a:pPr>
            <a:r>
              <a:rPr lang="en-US" sz="1350">
                <a:solidFill>
                  <a:srgbClr val="E87722"/>
                </a:solidFill>
                <a:latin typeface="Arial" panose="020B0604020202020204"/>
              </a:rPr>
              <a:t>Health Care Cloud Vision</a:t>
            </a:r>
          </a:p>
          <a:p>
            <a:pPr algn="ctr" defTabSz="514350">
              <a:lnSpc>
                <a:spcPct val="100000"/>
              </a:lnSpc>
              <a:spcBef>
                <a:spcPts val="450"/>
              </a:spcBef>
              <a:spcAft>
                <a:spcPts val="338"/>
              </a:spcAft>
              <a:defRPr/>
            </a:pPr>
            <a:r>
              <a:rPr lang="en-US" sz="1013">
                <a:solidFill>
                  <a:srgbClr val="55565A"/>
                </a:solidFill>
                <a:latin typeface="Arial" panose="020B0604020202020204"/>
              </a:rPr>
              <a:t>Enable safe, fast and cost-effective delivery of health care capabilities on our private and public cloud providers.</a:t>
            </a:r>
          </a:p>
        </p:txBody>
      </p:sp>
      <p:sp>
        <p:nvSpPr>
          <p:cNvPr id="21" name="Text Placeholder 7">
            <a:extLst>
              <a:ext uri="{FF2B5EF4-FFF2-40B4-BE49-F238E27FC236}">
                <a16:creationId xmlns:a16="http://schemas.microsoft.com/office/drawing/2014/main" id="{4FF630AD-ED63-0847-809E-BF4D1A7AD32C}"/>
              </a:ext>
            </a:extLst>
          </p:cNvPr>
          <p:cNvSpPr txBox="1">
            <a:spLocks/>
          </p:cNvSpPr>
          <p:nvPr/>
        </p:nvSpPr>
        <p:spPr>
          <a:xfrm>
            <a:off x="5396930" y="1513246"/>
            <a:ext cx="2212232" cy="1234440"/>
          </a:xfrm>
          <a:prstGeom prst="rect">
            <a:avLst/>
          </a:prstGeom>
        </p:spPr>
        <p:txBody>
          <a:bodyPr anchor="t" anchorCtr="0"/>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algn="ctr" defTabSz="514350">
              <a:lnSpc>
                <a:spcPct val="100000"/>
              </a:lnSpc>
              <a:spcBef>
                <a:spcPts val="450"/>
              </a:spcBef>
              <a:spcAft>
                <a:spcPts val="338"/>
              </a:spcAft>
              <a:buNone/>
              <a:defRPr/>
            </a:pPr>
            <a:r>
              <a:rPr lang="en-US" sz="1350">
                <a:solidFill>
                  <a:srgbClr val="E87722"/>
                </a:solidFill>
                <a:latin typeface="Arial" panose="020B0604020202020204"/>
              </a:rPr>
              <a:t>Health Care Cloud Value</a:t>
            </a:r>
          </a:p>
          <a:p>
            <a:pPr algn="ctr" defTabSz="514350">
              <a:lnSpc>
                <a:spcPct val="100000"/>
              </a:lnSpc>
              <a:spcBef>
                <a:spcPts val="450"/>
              </a:spcBef>
              <a:spcAft>
                <a:spcPts val="338"/>
              </a:spcAft>
              <a:defRPr/>
            </a:pPr>
            <a:r>
              <a:rPr lang="en-US" sz="1013">
                <a:solidFill>
                  <a:srgbClr val="55565A"/>
                </a:solidFill>
                <a:latin typeface="Arial" panose="020B0604020202020204"/>
              </a:rPr>
              <a:t>Deliver consistent and secure cloud solutions that serve our enterprise.</a:t>
            </a:r>
          </a:p>
        </p:txBody>
      </p:sp>
      <p:pic>
        <p:nvPicPr>
          <p:cNvPr id="22" name="Picture 21">
            <a:extLst>
              <a:ext uri="{FF2B5EF4-FFF2-40B4-BE49-F238E27FC236}">
                <a16:creationId xmlns:a16="http://schemas.microsoft.com/office/drawing/2014/main" id="{7040CE0F-2290-5840-A41A-B85E29E70816}"/>
              </a:ext>
            </a:extLst>
          </p:cNvPr>
          <p:cNvPicPr>
            <a:picLocks noChangeAspect="1"/>
          </p:cNvPicPr>
          <p:nvPr/>
        </p:nvPicPr>
        <p:blipFill>
          <a:blip r:embed="rId4"/>
          <a:stretch>
            <a:fillRect/>
          </a:stretch>
        </p:blipFill>
        <p:spPr>
          <a:xfrm>
            <a:off x="4252573" y="2203336"/>
            <a:ext cx="700088" cy="842963"/>
          </a:xfrm>
          <a:prstGeom prst="rect">
            <a:avLst/>
          </a:prstGeom>
        </p:spPr>
      </p:pic>
      <p:pic>
        <p:nvPicPr>
          <p:cNvPr id="24" name="Picture 23">
            <a:extLst>
              <a:ext uri="{FF2B5EF4-FFF2-40B4-BE49-F238E27FC236}">
                <a16:creationId xmlns:a16="http://schemas.microsoft.com/office/drawing/2014/main" id="{34F503F2-C753-444A-8CE5-25834EED3DA3}"/>
              </a:ext>
            </a:extLst>
          </p:cNvPr>
          <p:cNvPicPr>
            <a:picLocks noChangeAspect="1"/>
          </p:cNvPicPr>
          <p:nvPr/>
        </p:nvPicPr>
        <p:blipFill>
          <a:blip r:embed="rId5"/>
          <a:stretch>
            <a:fillRect/>
          </a:stretch>
        </p:blipFill>
        <p:spPr>
          <a:xfrm>
            <a:off x="245696" y="4214054"/>
            <a:ext cx="2421467" cy="811742"/>
          </a:xfrm>
          <a:prstGeom prst="rect">
            <a:avLst/>
          </a:prstGeom>
        </p:spPr>
      </p:pic>
    </p:spTree>
    <p:extLst>
      <p:ext uri="{BB962C8B-B14F-4D97-AF65-F5344CB8AC3E}">
        <p14:creationId xmlns:p14="http://schemas.microsoft.com/office/powerpoint/2010/main" val="263478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r>
              <a:rPr lang="en-US">
                <a:solidFill>
                  <a:srgbClr val="55565A">
                    <a:tint val="75000"/>
                  </a:srgbClr>
                </a:solidFill>
              </a:rPr>
              <a:t>Confidential property of Optum. Do not distribute or reproduce without express permission from Optum.</a:t>
            </a:r>
          </a:p>
        </p:txBody>
      </p:sp>
      <p:sp>
        <p:nvSpPr>
          <p:cNvPr id="11" name="Title 1">
            <a:extLst>
              <a:ext uri="{FF2B5EF4-FFF2-40B4-BE49-F238E27FC236}">
                <a16:creationId xmlns:a16="http://schemas.microsoft.com/office/drawing/2014/main" id="{157864AE-1D72-3448-B7D7-732FA7F7ACDD}"/>
              </a:ext>
            </a:extLst>
          </p:cNvPr>
          <p:cNvSpPr txBox="1">
            <a:spLocks/>
          </p:cNvSpPr>
          <p:nvPr/>
        </p:nvSpPr>
        <p:spPr bwMode="gray">
          <a:xfrm>
            <a:off x="657225" y="285750"/>
            <a:ext cx="8486775" cy="48906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400" b="1"/>
              <a:t>Public Cloud </a:t>
            </a:r>
            <a:r>
              <a:rPr lang="en-US" sz="1800" b="1"/>
              <a:t>|          </a:t>
            </a:r>
            <a:r>
              <a:rPr lang="en-US" sz="1800" b="1">
                <a:solidFill>
                  <a:schemeClr val="accent1"/>
                </a:solidFill>
              </a:rPr>
              <a:t>Enterprise</a:t>
            </a:r>
            <a:r>
              <a:rPr lang="en-US" sz="1800" b="1"/>
              <a:t> </a:t>
            </a:r>
            <a:r>
              <a:rPr lang="en-US" sz="1800" b="1">
                <a:solidFill>
                  <a:srgbClr val="E87722"/>
                </a:solidFill>
              </a:rPr>
              <a:t>Enablement</a:t>
            </a:r>
            <a:endParaRPr lang="en-US" sz="1800"/>
          </a:p>
        </p:txBody>
      </p:sp>
      <p:sp>
        <p:nvSpPr>
          <p:cNvPr id="15" name="Slide Number Placeholder 5">
            <a:extLst>
              <a:ext uri="{FF2B5EF4-FFF2-40B4-BE49-F238E27FC236}">
                <a16:creationId xmlns:a16="http://schemas.microsoft.com/office/drawing/2014/main" id="{01EBFABD-2C0E-C642-8913-520413D6CAF4}"/>
              </a:ext>
            </a:extLst>
          </p:cNvPr>
          <p:cNvSpPr txBox="1">
            <a:spLocks/>
          </p:cNvSpPr>
          <p:nvPr/>
        </p:nvSpPr>
        <p:spPr bwMode="gray">
          <a:xfrm>
            <a:off x="8415337" y="4865238"/>
            <a:ext cx="459242" cy="273844"/>
          </a:xfrm>
          <a:prstGeom prst="rect">
            <a:avLst/>
          </a:prstGeom>
        </p:spPr>
        <p:txBody>
          <a:bodyPr vert="horz" lIns="0" tIns="0" rIns="0" bIns="0" rtlCol="0" anchor="ctr"/>
          <a:lstStyle>
            <a:defPPr>
              <a:defRPr lang="en-US"/>
            </a:defPPr>
            <a:lvl1pPr marL="0" algn="r" defTabSz="913464" rtl="0" eaLnBrk="1" latinLnBrk="0" hangingPunct="1">
              <a:defRPr sz="900" kern="1200">
                <a:solidFill>
                  <a:schemeClr val="tx1">
                    <a:tint val="75000"/>
                  </a:schemeClr>
                </a:solidFill>
                <a:latin typeface="+mn-lt"/>
                <a:ea typeface="+mn-ea"/>
                <a:cs typeface="+mn-cs"/>
              </a:defRPr>
            </a:lvl1pPr>
            <a:lvl2pPr marL="456719" algn="l" defTabSz="913464" rtl="0" eaLnBrk="1" latinLnBrk="0" hangingPunct="1">
              <a:defRPr sz="1800" kern="1200">
                <a:solidFill>
                  <a:schemeClr val="tx1"/>
                </a:solidFill>
                <a:latin typeface="+mn-lt"/>
                <a:ea typeface="+mn-ea"/>
                <a:cs typeface="+mn-cs"/>
              </a:defRPr>
            </a:lvl2pPr>
            <a:lvl3pPr marL="913464" algn="l" defTabSz="913464" rtl="0" eaLnBrk="1" latinLnBrk="0" hangingPunct="1">
              <a:defRPr sz="1800" kern="1200">
                <a:solidFill>
                  <a:schemeClr val="tx1"/>
                </a:solidFill>
                <a:latin typeface="+mn-lt"/>
                <a:ea typeface="+mn-ea"/>
                <a:cs typeface="+mn-cs"/>
              </a:defRPr>
            </a:lvl3pPr>
            <a:lvl4pPr marL="1370192" algn="l" defTabSz="913464" rtl="0" eaLnBrk="1" latinLnBrk="0" hangingPunct="1">
              <a:defRPr sz="1800" kern="1200">
                <a:solidFill>
                  <a:schemeClr val="tx1"/>
                </a:solidFill>
                <a:latin typeface="+mn-lt"/>
                <a:ea typeface="+mn-ea"/>
                <a:cs typeface="+mn-cs"/>
              </a:defRPr>
            </a:lvl4pPr>
            <a:lvl5pPr marL="1826927" algn="l" defTabSz="913464" rtl="0" eaLnBrk="1" latinLnBrk="0" hangingPunct="1">
              <a:defRPr sz="1800" kern="1200">
                <a:solidFill>
                  <a:schemeClr val="tx1"/>
                </a:solidFill>
                <a:latin typeface="+mn-lt"/>
                <a:ea typeface="+mn-ea"/>
                <a:cs typeface="+mn-cs"/>
              </a:defRPr>
            </a:lvl5pPr>
            <a:lvl6pPr marL="2283646" algn="l" defTabSz="913464" rtl="0" eaLnBrk="1" latinLnBrk="0" hangingPunct="1">
              <a:defRPr sz="1800" kern="1200">
                <a:solidFill>
                  <a:schemeClr val="tx1"/>
                </a:solidFill>
                <a:latin typeface="+mn-lt"/>
                <a:ea typeface="+mn-ea"/>
                <a:cs typeface="+mn-cs"/>
              </a:defRPr>
            </a:lvl6pPr>
            <a:lvl7pPr marL="2740364" algn="l" defTabSz="913464" rtl="0" eaLnBrk="1" latinLnBrk="0" hangingPunct="1">
              <a:defRPr sz="1800" kern="1200">
                <a:solidFill>
                  <a:schemeClr val="tx1"/>
                </a:solidFill>
                <a:latin typeface="+mn-lt"/>
                <a:ea typeface="+mn-ea"/>
                <a:cs typeface="+mn-cs"/>
              </a:defRPr>
            </a:lvl7pPr>
            <a:lvl8pPr marL="3197100" algn="l" defTabSz="913464" rtl="0" eaLnBrk="1" latinLnBrk="0" hangingPunct="1">
              <a:defRPr sz="1800" kern="1200">
                <a:solidFill>
                  <a:schemeClr val="tx1"/>
                </a:solidFill>
                <a:latin typeface="+mn-lt"/>
                <a:ea typeface="+mn-ea"/>
                <a:cs typeface="+mn-cs"/>
              </a:defRPr>
            </a:lvl8pPr>
            <a:lvl9pPr marL="3653833" algn="l" defTabSz="913464" rtl="0" eaLnBrk="1" latinLnBrk="0" hangingPunct="1">
              <a:defRPr sz="1800" kern="1200">
                <a:solidFill>
                  <a:schemeClr val="tx1"/>
                </a:solidFill>
                <a:latin typeface="+mn-lt"/>
                <a:ea typeface="+mn-ea"/>
                <a:cs typeface="+mn-cs"/>
              </a:defRPr>
            </a:lvl9pPr>
          </a:lstStyle>
          <a:p>
            <a:fld id="{3310D8EA-3107-4873-B9AB-DD7D3E79053A}" type="slidenum">
              <a:rPr lang="en-US" smtClean="0">
                <a:solidFill>
                  <a:srgbClr val="55565A">
                    <a:tint val="75000"/>
                  </a:srgbClr>
                </a:solidFill>
              </a:rPr>
              <a:pPr/>
              <a:t>3</a:t>
            </a:fld>
            <a:endParaRPr lang="en-US">
              <a:solidFill>
                <a:srgbClr val="55565A">
                  <a:tint val="75000"/>
                </a:srgbClr>
              </a:solidFill>
            </a:endParaRPr>
          </a:p>
        </p:txBody>
      </p:sp>
      <p:sp>
        <p:nvSpPr>
          <p:cNvPr id="16" name="Footer Placeholder 4">
            <a:extLst>
              <a:ext uri="{FF2B5EF4-FFF2-40B4-BE49-F238E27FC236}">
                <a16:creationId xmlns:a16="http://schemas.microsoft.com/office/drawing/2014/main" id="{27F7DBBF-05EE-3F4F-8DA8-7F4AB323029E}"/>
              </a:ext>
            </a:extLst>
          </p:cNvPr>
          <p:cNvSpPr txBox="1">
            <a:spLocks/>
          </p:cNvSpPr>
          <p:nvPr/>
        </p:nvSpPr>
        <p:spPr bwMode="gray">
          <a:xfrm>
            <a:off x="3971925" y="4865238"/>
            <a:ext cx="4443412" cy="273844"/>
          </a:xfrm>
          <a:prstGeom prst="rect">
            <a:avLst/>
          </a:prstGeom>
        </p:spPr>
        <p:txBody>
          <a:bodyPr vert="horz" lIns="0" tIns="0" rIns="0" bIns="0" rtlCol="0" anchor="ctr"/>
          <a:lstStyle>
            <a:defPPr>
              <a:defRPr lang="en-US"/>
            </a:defPPr>
            <a:lvl1pPr marL="0" algn="ctr" defTabSz="913464" rtl="0" eaLnBrk="1" latinLnBrk="0" hangingPunct="1">
              <a:defRPr sz="700" kern="1200">
                <a:solidFill>
                  <a:schemeClr val="tx1">
                    <a:tint val="75000"/>
                  </a:schemeClr>
                </a:solidFill>
                <a:latin typeface="+mn-lt"/>
                <a:ea typeface="+mn-ea"/>
                <a:cs typeface="+mn-cs"/>
              </a:defRPr>
            </a:lvl1pPr>
            <a:lvl2pPr marL="456719" algn="l" defTabSz="913464" rtl="0" eaLnBrk="1" latinLnBrk="0" hangingPunct="1">
              <a:defRPr sz="1800" kern="1200">
                <a:solidFill>
                  <a:schemeClr val="tx1"/>
                </a:solidFill>
                <a:latin typeface="+mn-lt"/>
                <a:ea typeface="+mn-ea"/>
                <a:cs typeface="+mn-cs"/>
              </a:defRPr>
            </a:lvl2pPr>
            <a:lvl3pPr marL="913464" algn="l" defTabSz="913464" rtl="0" eaLnBrk="1" latinLnBrk="0" hangingPunct="1">
              <a:defRPr sz="1800" kern="1200">
                <a:solidFill>
                  <a:schemeClr val="tx1"/>
                </a:solidFill>
                <a:latin typeface="+mn-lt"/>
                <a:ea typeface="+mn-ea"/>
                <a:cs typeface="+mn-cs"/>
              </a:defRPr>
            </a:lvl3pPr>
            <a:lvl4pPr marL="1370192" algn="l" defTabSz="913464" rtl="0" eaLnBrk="1" latinLnBrk="0" hangingPunct="1">
              <a:defRPr sz="1800" kern="1200">
                <a:solidFill>
                  <a:schemeClr val="tx1"/>
                </a:solidFill>
                <a:latin typeface="+mn-lt"/>
                <a:ea typeface="+mn-ea"/>
                <a:cs typeface="+mn-cs"/>
              </a:defRPr>
            </a:lvl4pPr>
            <a:lvl5pPr marL="1826927" algn="l" defTabSz="913464" rtl="0" eaLnBrk="1" latinLnBrk="0" hangingPunct="1">
              <a:defRPr sz="1800" kern="1200">
                <a:solidFill>
                  <a:schemeClr val="tx1"/>
                </a:solidFill>
                <a:latin typeface="+mn-lt"/>
                <a:ea typeface="+mn-ea"/>
                <a:cs typeface="+mn-cs"/>
              </a:defRPr>
            </a:lvl5pPr>
            <a:lvl6pPr marL="2283646" algn="l" defTabSz="913464" rtl="0" eaLnBrk="1" latinLnBrk="0" hangingPunct="1">
              <a:defRPr sz="1800" kern="1200">
                <a:solidFill>
                  <a:schemeClr val="tx1"/>
                </a:solidFill>
                <a:latin typeface="+mn-lt"/>
                <a:ea typeface="+mn-ea"/>
                <a:cs typeface="+mn-cs"/>
              </a:defRPr>
            </a:lvl6pPr>
            <a:lvl7pPr marL="2740364" algn="l" defTabSz="913464" rtl="0" eaLnBrk="1" latinLnBrk="0" hangingPunct="1">
              <a:defRPr sz="1800" kern="1200">
                <a:solidFill>
                  <a:schemeClr val="tx1"/>
                </a:solidFill>
                <a:latin typeface="+mn-lt"/>
                <a:ea typeface="+mn-ea"/>
                <a:cs typeface="+mn-cs"/>
              </a:defRPr>
            </a:lvl7pPr>
            <a:lvl8pPr marL="3197100" algn="l" defTabSz="913464" rtl="0" eaLnBrk="1" latinLnBrk="0" hangingPunct="1">
              <a:defRPr sz="1800" kern="1200">
                <a:solidFill>
                  <a:schemeClr val="tx1"/>
                </a:solidFill>
                <a:latin typeface="+mn-lt"/>
                <a:ea typeface="+mn-ea"/>
                <a:cs typeface="+mn-cs"/>
              </a:defRPr>
            </a:lvl8pPr>
            <a:lvl9pPr marL="3653833" algn="l" defTabSz="913464" rtl="0" eaLnBrk="1" latinLnBrk="0" hangingPunct="1">
              <a:defRPr sz="1800" kern="1200">
                <a:solidFill>
                  <a:schemeClr val="tx1"/>
                </a:solidFill>
                <a:latin typeface="+mn-lt"/>
                <a:ea typeface="+mn-ea"/>
                <a:cs typeface="+mn-cs"/>
              </a:defRPr>
            </a:lvl9pPr>
          </a:lstStyle>
          <a:p>
            <a:r>
              <a:rPr lang="en-US">
                <a:solidFill>
                  <a:srgbClr val="55565A">
                    <a:tint val="75000"/>
                  </a:srgbClr>
                </a:solidFill>
              </a:rPr>
              <a:t>Confidential property of Optum. Do not distribute or reproduce without express permission from Optum.</a:t>
            </a:r>
          </a:p>
        </p:txBody>
      </p:sp>
      <p:sp>
        <p:nvSpPr>
          <p:cNvPr id="17" name="Rectangle 16">
            <a:extLst>
              <a:ext uri="{FF2B5EF4-FFF2-40B4-BE49-F238E27FC236}">
                <a16:creationId xmlns:a16="http://schemas.microsoft.com/office/drawing/2014/main" id="{74AC11D2-E38B-7149-B5BA-61D2CEBC4948}"/>
              </a:ext>
            </a:extLst>
          </p:cNvPr>
          <p:cNvSpPr/>
          <p:nvPr/>
        </p:nvSpPr>
        <p:spPr>
          <a:xfrm>
            <a:off x="368768" y="851646"/>
            <a:ext cx="4210253" cy="4288351"/>
          </a:xfrm>
          <a:prstGeom prst="rect">
            <a:avLst/>
          </a:prstGeom>
        </p:spPr>
        <p:txBody>
          <a:bodyPr wrap="square" lIns="68559" tIns="34289" rIns="68559" bIns="34289" anchor="t">
            <a:spAutoFit/>
          </a:bodyPr>
          <a:lstStyle/>
          <a:p>
            <a:pPr defTabSz="685114">
              <a:spcAft>
                <a:spcPts val="450"/>
              </a:spcAft>
            </a:pPr>
            <a:r>
              <a:rPr lang="en-US">
                <a:solidFill>
                  <a:srgbClr val="E87722"/>
                </a:solidFill>
              </a:rPr>
              <a:t>Platform Overview</a:t>
            </a:r>
          </a:p>
          <a:p>
            <a:pPr marL="342692" lvl="1" indent="-214243" defTabSz="685562">
              <a:buFont typeface="Wingdings" panose="05000000000000000000" pitchFamily="2" charset="2"/>
              <a:buChar char="Ø"/>
            </a:pPr>
            <a:r>
              <a:rPr lang="en-US" sz="1150">
                <a:solidFill>
                  <a:srgbClr val="55565A"/>
                </a:solidFill>
              </a:rPr>
              <a:t>UHG Enterprise Agreement provides strong data protection and indemnity/liability terms </a:t>
            </a:r>
          </a:p>
          <a:p>
            <a:pPr marL="342692" lvl="1" indent="-214243" defTabSz="685562">
              <a:buFont typeface="Wingdings" panose="05000000000000000000" pitchFamily="2" charset="2"/>
              <a:buChar char="Ø"/>
            </a:pPr>
            <a:endParaRPr lang="en-US" sz="1150">
              <a:solidFill>
                <a:srgbClr val="55565A"/>
              </a:solidFill>
            </a:endParaRPr>
          </a:p>
          <a:p>
            <a:pPr marL="342692" lvl="1" indent="-214243" defTabSz="685562">
              <a:buFont typeface="Wingdings" panose="05000000000000000000" pitchFamily="2" charset="2"/>
              <a:buChar char="Ø"/>
            </a:pPr>
            <a:r>
              <a:rPr lang="en-US" sz="1150">
                <a:solidFill>
                  <a:srgbClr val="55565A"/>
                </a:solidFill>
              </a:rPr>
              <a:t>Leverage 16% service enterprise discount</a:t>
            </a:r>
          </a:p>
          <a:p>
            <a:pPr marL="128449" lvl="1" defTabSz="685562"/>
            <a:endParaRPr lang="en-US" sz="1150">
              <a:solidFill>
                <a:srgbClr val="55565A"/>
              </a:solidFill>
            </a:endParaRPr>
          </a:p>
          <a:p>
            <a:pPr marL="342692" lvl="1" indent="-214243" defTabSz="685562">
              <a:buFont typeface="Wingdings" panose="05000000000000000000" pitchFamily="2" charset="2"/>
              <a:buChar char="Ø"/>
            </a:pPr>
            <a:r>
              <a:rPr lang="en-US" sz="1150">
                <a:solidFill>
                  <a:srgbClr val="55565A"/>
                </a:solidFill>
              </a:rPr>
              <a:t>Enterprise-level CSP support with 15-minute response obligations (dedicated account teams)</a:t>
            </a:r>
          </a:p>
          <a:p>
            <a:pPr marL="342692" lvl="1" indent="-214243" defTabSz="685562">
              <a:buFont typeface="Wingdings" panose="05000000000000000000" pitchFamily="2" charset="2"/>
              <a:buChar char="Ø"/>
            </a:pPr>
            <a:endParaRPr lang="en-US" sz="1150">
              <a:solidFill>
                <a:srgbClr val="55565A"/>
              </a:solidFill>
            </a:endParaRPr>
          </a:p>
          <a:p>
            <a:pPr marL="342692" lvl="1" indent="-214243" defTabSz="685562">
              <a:buFont typeface="Wingdings" panose="05000000000000000000" pitchFamily="2" charset="2"/>
              <a:buChar char="Ø"/>
            </a:pPr>
            <a:r>
              <a:rPr lang="en-US" sz="1150">
                <a:solidFill>
                  <a:srgbClr val="55565A"/>
                </a:solidFill>
              </a:rPr>
              <a:t>Equips all public cloud accounts with SOX required centralized logging and monitoring</a:t>
            </a:r>
          </a:p>
          <a:p>
            <a:pPr marL="128449" lvl="1" defTabSz="685562"/>
            <a:endParaRPr lang="en-US" sz="1150">
              <a:solidFill>
                <a:srgbClr val="55565A"/>
              </a:solidFill>
            </a:endParaRPr>
          </a:p>
          <a:p>
            <a:pPr marL="342692" lvl="1" indent="-214243" defTabSz="685562">
              <a:buFont typeface="Wingdings" panose="05000000000000000000" pitchFamily="2" charset="2"/>
              <a:buChar char="Ø"/>
            </a:pPr>
            <a:r>
              <a:rPr lang="en-US" sz="1150">
                <a:solidFill>
                  <a:srgbClr val="55565A"/>
                </a:solidFill>
              </a:rPr>
              <a:t>Cross platform HITRUST policy-based monitoring </a:t>
            </a:r>
          </a:p>
          <a:p>
            <a:pPr marL="685478" lvl="2" indent="-214243" defTabSz="685562">
              <a:buFont typeface="Arial" panose="020B0604020202020204" pitchFamily="34" charset="0"/>
              <a:buChar char="•"/>
            </a:pPr>
            <a:r>
              <a:rPr lang="en-US" sz="1150">
                <a:solidFill>
                  <a:srgbClr val="55565A"/>
                </a:solidFill>
              </a:rPr>
              <a:t>Standardized security policies for AWS and Azure</a:t>
            </a:r>
          </a:p>
          <a:p>
            <a:pPr marL="685478" lvl="2" indent="-214243" defTabSz="685562">
              <a:buFont typeface="Arial" panose="020B0604020202020204" pitchFamily="34" charset="0"/>
              <a:buChar char="•"/>
            </a:pPr>
            <a:r>
              <a:rPr lang="en-US" sz="1150">
                <a:solidFill>
                  <a:srgbClr val="55565A"/>
                </a:solidFill>
              </a:rPr>
              <a:t>Detects security vulnerabilities in real-time</a:t>
            </a:r>
          </a:p>
          <a:p>
            <a:pPr marL="342692" lvl="1" indent="-214243" defTabSz="685562">
              <a:buFont typeface="Wingdings" panose="05000000000000000000" pitchFamily="2" charset="2"/>
              <a:buChar char="Ø"/>
            </a:pPr>
            <a:endParaRPr lang="en-US" sz="1150">
              <a:solidFill>
                <a:srgbClr val="55565A"/>
              </a:solidFill>
            </a:endParaRPr>
          </a:p>
          <a:p>
            <a:pPr marL="342692" lvl="1" indent="-214243" defTabSz="685562">
              <a:buFont typeface="Wingdings" panose="05000000000000000000" pitchFamily="2" charset="2"/>
              <a:buChar char="Ø"/>
            </a:pPr>
            <a:r>
              <a:rPr lang="en-US" sz="1150">
                <a:solidFill>
                  <a:srgbClr val="55565A"/>
                </a:solidFill>
              </a:rPr>
              <a:t>Provides Security Incident Response (SIR) and Enterprise Information Security (EIS) read only and break glass access to all public cloud accounts</a:t>
            </a:r>
          </a:p>
          <a:p>
            <a:pPr marL="342692" lvl="1" indent="-214243" defTabSz="685562">
              <a:buFont typeface="Wingdings" panose="05000000000000000000" pitchFamily="2" charset="2"/>
              <a:buChar char="Ø"/>
            </a:pPr>
            <a:endParaRPr lang="en-US" sz="1150">
              <a:solidFill>
                <a:srgbClr val="55565A"/>
              </a:solidFill>
            </a:endParaRPr>
          </a:p>
          <a:p>
            <a:pPr marL="342692" lvl="1" indent="-214243" defTabSz="685562">
              <a:buFont typeface="Wingdings" panose="05000000000000000000" pitchFamily="2" charset="2"/>
              <a:buChar char="Ø"/>
            </a:pPr>
            <a:r>
              <a:rPr lang="en-US" sz="1150">
                <a:solidFill>
                  <a:srgbClr val="55565A"/>
                </a:solidFill>
              </a:rPr>
              <a:t>CSP Well Architected Review for workload maturity</a:t>
            </a:r>
          </a:p>
          <a:p>
            <a:pPr marL="128449" lvl="1" defTabSz="685562"/>
            <a:endParaRPr lang="en-US" sz="1200">
              <a:solidFill>
                <a:srgbClr val="55565A"/>
              </a:solidFill>
            </a:endParaRPr>
          </a:p>
        </p:txBody>
      </p:sp>
      <p:cxnSp>
        <p:nvCxnSpPr>
          <p:cNvPr id="18" name="Straight Connector 17">
            <a:extLst>
              <a:ext uri="{FF2B5EF4-FFF2-40B4-BE49-F238E27FC236}">
                <a16:creationId xmlns:a16="http://schemas.microsoft.com/office/drawing/2014/main" id="{24A63CE2-FCF0-C74C-BD6F-D9D7AD51BEDA}"/>
              </a:ext>
            </a:extLst>
          </p:cNvPr>
          <p:cNvCxnSpPr>
            <a:cxnSpLocks/>
          </p:cNvCxnSpPr>
          <p:nvPr/>
        </p:nvCxnSpPr>
        <p:spPr>
          <a:xfrm>
            <a:off x="4579021" y="1040875"/>
            <a:ext cx="0" cy="363745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D715E59B-E2D8-8E4A-9DDC-91D86EEFC127}"/>
              </a:ext>
            </a:extLst>
          </p:cNvPr>
          <p:cNvSpPr txBox="1">
            <a:spLocks/>
          </p:cNvSpPr>
          <p:nvPr/>
        </p:nvSpPr>
        <p:spPr>
          <a:xfrm>
            <a:off x="4724400" y="915318"/>
            <a:ext cx="4286923" cy="2552549"/>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a:solidFill>
                  <a:srgbClr val="E87722"/>
                </a:solidFill>
              </a:rPr>
              <a:t>Value</a:t>
            </a:r>
          </a:p>
          <a:p>
            <a:pPr marL="342692" lvl="1" indent="-214243">
              <a:buClr>
                <a:srgbClr val="E87722"/>
              </a:buClr>
              <a:buFont typeface="Wingdings" panose="05000000000000000000" pitchFamily="2" charset="2"/>
              <a:buChar char="ü"/>
            </a:pPr>
            <a:r>
              <a:rPr lang="en-US" sz="1200">
                <a:solidFill>
                  <a:srgbClr val="55565A"/>
                </a:solidFill>
              </a:rPr>
              <a:t>Compliant and secure on day zero of development</a:t>
            </a:r>
          </a:p>
          <a:p>
            <a:pPr marL="342692" lvl="1" indent="-214243">
              <a:buClr>
                <a:srgbClr val="E87722"/>
              </a:buClr>
              <a:buFont typeface="Wingdings" panose="05000000000000000000" pitchFamily="2" charset="2"/>
              <a:buChar char="ü"/>
            </a:pPr>
            <a:r>
              <a:rPr lang="en-US" sz="1200">
                <a:solidFill>
                  <a:srgbClr val="55565A"/>
                </a:solidFill>
              </a:rPr>
              <a:t>Fully automated implementation and refresh</a:t>
            </a:r>
          </a:p>
          <a:p>
            <a:pPr marL="342692" lvl="1" indent="-214243">
              <a:buClr>
                <a:srgbClr val="E87722"/>
              </a:buClr>
              <a:buFont typeface="Wingdings" panose="05000000000000000000" pitchFamily="2" charset="2"/>
              <a:buChar char="ü"/>
            </a:pPr>
            <a:r>
              <a:rPr lang="en-US" sz="1200">
                <a:solidFill>
                  <a:srgbClr val="55565A"/>
                </a:solidFill>
              </a:rPr>
              <a:t>Visibility into account security and compliance</a:t>
            </a:r>
          </a:p>
          <a:p>
            <a:pPr marL="342692" lvl="1" indent="-214243">
              <a:buClr>
                <a:srgbClr val="E87722"/>
              </a:buClr>
              <a:buFont typeface="Wingdings" panose="05000000000000000000" pitchFamily="2" charset="2"/>
              <a:buChar char="ü"/>
            </a:pPr>
            <a:r>
              <a:rPr lang="en-US" sz="1200">
                <a:solidFill>
                  <a:srgbClr val="55565A"/>
                </a:solidFill>
              </a:rPr>
              <a:t>Facilitates remediation of insecure resources</a:t>
            </a:r>
          </a:p>
          <a:p>
            <a:pPr marL="342692" lvl="1" indent="-214243">
              <a:buClr>
                <a:srgbClr val="E87722"/>
              </a:buClr>
              <a:buFont typeface="Wingdings" panose="05000000000000000000" pitchFamily="2" charset="2"/>
              <a:buChar char="ü"/>
            </a:pPr>
            <a:r>
              <a:rPr lang="en-US" sz="1200">
                <a:solidFill>
                  <a:srgbClr val="55565A"/>
                </a:solidFill>
              </a:rPr>
              <a:t>Streamlines security, compliance, and audit reviews</a:t>
            </a:r>
          </a:p>
          <a:p>
            <a:pPr marL="342692" lvl="1" indent="-214243">
              <a:buClr>
                <a:srgbClr val="E87722"/>
              </a:buClr>
              <a:buFont typeface="Wingdings" panose="05000000000000000000" pitchFamily="2" charset="2"/>
              <a:buChar char="ü"/>
            </a:pPr>
            <a:r>
              <a:rPr lang="en-US" sz="1200">
                <a:solidFill>
                  <a:srgbClr val="55565A"/>
                </a:solidFill>
              </a:rPr>
              <a:t>Immediately receive enhancements to improved posture and security as </a:t>
            </a:r>
            <a:r>
              <a:rPr lang="en-US" sz="1200">
                <a:solidFill>
                  <a:srgbClr val="55565A"/>
                </a:solidFill>
                <a:latin typeface="Arial" panose="020B0604020202020204" pitchFamily="34" charset="0"/>
                <a:cs typeface="Arial" panose="020B0604020202020204" pitchFamily="34" charset="0"/>
              </a:rPr>
              <a:t>UHG matures cloud adoption</a:t>
            </a:r>
          </a:p>
          <a:p>
            <a:pPr marL="342692" lvl="1" indent="-214243">
              <a:buClr>
                <a:srgbClr val="E87722"/>
              </a:buClr>
              <a:buFont typeface="Wingdings" panose="05000000000000000000" pitchFamily="2" charset="2"/>
              <a:buChar char="ü"/>
            </a:pPr>
            <a:r>
              <a:rPr lang="en-US" sz="1200">
                <a:solidFill>
                  <a:srgbClr val="55565A"/>
                </a:solidFill>
                <a:latin typeface="Arial" panose="020B0604020202020204" pitchFamily="34" charset="0"/>
                <a:cs typeface="Arial" panose="020B0604020202020204" pitchFamily="34" charset="0"/>
              </a:rPr>
              <a:t>Security Operations Center &amp; Security Incident Response</a:t>
            </a:r>
            <a:endParaRPr lang="en-US" sz="600">
              <a:solidFill>
                <a:srgbClr val="55565A"/>
              </a:solidFill>
              <a:latin typeface="Arial" panose="020B0604020202020204" pitchFamily="34" charset="0"/>
              <a:cs typeface="Arial" panose="020B0604020202020204" pitchFamily="34" charset="0"/>
            </a:endParaRPr>
          </a:p>
          <a:p>
            <a:pPr defTabSz="685562">
              <a:spcBef>
                <a:spcPts val="600"/>
              </a:spcBef>
              <a:spcAft>
                <a:spcPts val="0"/>
              </a:spcAft>
            </a:pPr>
            <a:r>
              <a:rPr lang="en-US" sz="1800">
                <a:solidFill>
                  <a:srgbClr val="E87722"/>
                </a:solidFill>
              </a:rPr>
              <a:t>Account Types at UHG</a:t>
            </a:r>
            <a:br>
              <a:rPr lang="en-US" sz="900" u="sng">
                <a:solidFill>
                  <a:srgbClr val="55565A"/>
                </a:solidFill>
                <a:latin typeface="Arial" panose="020B0604020202020204" pitchFamily="34" charset="0"/>
                <a:cs typeface="Arial" panose="020B0604020202020204" pitchFamily="34" charset="0"/>
              </a:rPr>
            </a:br>
            <a:br>
              <a:rPr lang="en-US" sz="900">
                <a:solidFill>
                  <a:srgbClr val="55565A"/>
                </a:solidFill>
                <a:latin typeface="Arial" panose="020B0604020202020204" pitchFamily="34" charset="0"/>
                <a:cs typeface="Arial" panose="020B0604020202020204" pitchFamily="34" charset="0"/>
              </a:rPr>
            </a:br>
            <a:r>
              <a:rPr lang="en-US" sz="1200" b="1">
                <a:solidFill>
                  <a:srgbClr val="55565A"/>
                </a:solidFill>
                <a:latin typeface="Arial" panose="020B0604020202020204" pitchFamily="34" charset="0"/>
                <a:cs typeface="Arial" panose="020B0604020202020204" pitchFamily="34" charset="0"/>
              </a:rPr>
              <a:t>Disposable Cloud Environments (DCE)</a:t>
            </a:r>
          </a:p>
          <a:p>
            <a:pPr marL="456908" lvl="1" indent="-285645" defTabSz="685562">
              <a:spcAft>
                <a:spcPts val="0"/>
              </a:spcAft>
              <a:buClr>
                <a:srgbClr val="E87722"/>
              </a:buClr>
            </a:pPr>
            <a:r>
              <a:rPr lang="en-US" sz="1200">
                <a:solidFill>
                  <a:srgbClr val="55565A"/>
                </a:solidFill>
                <a:latin typeface="Arial" panose="020B0604020202020204" pitchFamily="34" charset="0"/>
                <a:cs typeface="Arial" panose="020B0604020202020204" pitchFamily="34" charset="0"/>
              </a:rPr>
              <a:t>Unrestricted developer sandbox accounts</a:t>
            </a:r>
          </a:p>
          <a:p>
            <a:pPr marL="456908" lvl="1" indent="-285645" defTabSz="685562">
              <a:spcAft>
                <a:spcPts val="0"/>
              </a:spcAft>
              <a:buClr>
                <a:srgbClr val="E87722"/>
              </a:buClr>
            </a:pPr>
            <a:r>
              <a:rPr lang="en-US" sz="1200">
                <a:solidFill>
                  <a:srgbClr val="55565A"/>
                </a:solidFill>
                <a:latin typeface="Arial" panose="020B0604020202020204" pitchFamily="34" charset="0"/>
                <a:cs typeface="Arial" panose="020B0604020202020204" pitchFamily="34" charset="0"/>
              </a:rPr>
              <a:t>Short lived with weekly financial controls</a:t>
            </a:r>
          </a:p>
          <a:p>
            <a:pPr defTabSz="685562">
              <a:spcBef>
                <a:spcPts val="600"/>
              </a:spcBef>
              <a:spcAft>
                <a:spcPts val="0"/>
              </a:spcAft>
            </a:pPr>
            <a:r>
              <a:rPr lang="en-US" sz="1200" b="1">
                <a:solidFill>
                  <a:srgbClr val="55565A"/>
                </a:solidFill>
                <a:latin typeface="Arial" panose="020B0604020202020204" pitchFamily="34" charset="0"/>
                <a:cs typeface="Arial" panose="020B0604020202020204" pitchFamily="34" charset="0"/>
              </a:rPr>
              <a:t>Standard Cloud Accounts</a:t>
            </a:r>
          </a:p>
          <a:p>
            <a:pPr marL="456908" lvl="1" indent="-285645" defTabSz="685562">
              <a:spcAft>
                <a:spcPts val="0"/>
              </a:spcAft>
              <a:buClr>
                <a:srgbClr val="E87722"/>
              </a:buClr>
            </a:pPr>
            <a:r>
              <a:rPr lang="en-US" sz="1200">
                <a:solidFill>
                  <a:srgbClr val="55565A"/>
                </a:solidFill>
                <a:latin typeface="Arial" panose="020B0604020202020204" pitchFamily="34" charset="0"/>
                <a:cs typeface="Arial" panose="020B0604020202020204" pitchFamily="34" charset="0"/>
              </a:rPr>
              <a:t>Dev, Test, Stage, Prod</a:t>
            </a:r>
          </a:p>
          <a:p>
            <a:pPr marL="456908" lvl="1" indent="-285645" defTabSz="685562">
              <a:spcAft>
                <a:spcPts val="0"/>
              </a:spcAft>
              <a:buClr>
                <a:srgbClr val="E87722"/>
              </a:buClr>
            </a:pPr>
            <a:r>
              <a:rPr lang="en-US" sz="1200">
                <a:solidFill>
                  <a:srgbClr val="55565A"/>
                </a:solidFill>
                <a:latin typeface="Arial" panose="020B0604020202020204" pitchFamily="34" charset="0"/>
                <a:cs typeface="Arial" panose="020B0604020202020204" pitchFamily="34" charset="0"/>
              </a:rPr>
              <a:t>Billed against business GL</a:t>
            </a:r>
          </a:p>
          <a:p>
            <a:pPr marL="171263" lvl="1" indent="0" defTabSz="685562">
              <a:spcAft>
                <a:spcPts val="0"/>
              </a:spcAft>
              <a:buClr>
                <a:srgbClr val="E87722"/>
              </a:buClr>
              <a:buNone/>
            </a:pPr>
            <a:endParaRPr lang="en-US" sz="900">
              <a:solidFill>
                <a:srgbClr val="55565A"/>
              </a:solidFill>
              <a:latin typeface="Georgia" panose="02040502050405020303" pitchFamily="18" charset="0"/>
            </a:endParaRPr>
          </a:p>
        </p:txBody>
      </p:sp>
      <p:pic>
        <p:nvPicPr>
          <p:cNvPr id="3" name="Picture 2">
            <a:extLst>
              <a:ext uri="{FF2B5EF4-FFF2-40B4-BE49-F238E27FC236}">
                <a16:creationId xmlns:a16="http://schemas.microsoft.com/office/drawing/2014/main" id="{EC4743C7-91DD-EB49-9672-29ECE26A3AA3}"/>
              </a:ext>
            </a:extLst>
          </p:cNvPr>
          <p:cNvPicPr>
            <a:picLocks noChangeAspect="1"/>
          </p:cNvPicPr>
          <p:nvPr/>
        </p:nvPicPr>
        <p:blipFill>
          <a:blip r:embed="rId3"/>
          <a:stretch>
            <a:fillRect/>
          </a:stretch>
        </p:blipFill>
        <p:spPr>
          <a:xfrm>
            <a:off x="2694517" y="406397"/>
            <a:ext cx="537655" cy="362464"/>
          </a:xfrm>
          <a:prstGeom prst="rect">
            <a:avLst/>
          </a:prstGeom>
        </p:spPr>
      </p:pic>
    </p:spTree>
    <p:extLst>
      <p:ext uri="{BB962C8B-B14F-4D97-AF65-F5344CB8AC3E}">
        <p14:creationId xmlns:p14="http://schemas.microsoft.com/office/powerpoint/2010/main" val="460492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A332275-9F2B-4FD9-94D8-CA158CD51C98}"/>
              </a:ext>
            </a:extLst>
          </p:cNvPr>
          <p:cNvSpPr>
            <a:spLocks noGrp="1"/>
          </p:cNvSpPr>
          <p:nvPr>
            <p:ph type="sldNum" sz="quarter" idx="12"/>
          </p:nvPr>
        </p:nvSpPr>
        <p:spPr bwMode="gray"/>
        <p:txBody>
          <a:bodyPr/>
          <a:lstStyle/>
          <a:p>
            <a:fld id="{3310D8EA-3107-4873-B9AB-DD7D3E79053A}" type="slidenum">
              <a:rPr lang="en-US" smtClean="0">
                <a:solidFill>
                  <a:srgbClr val="55565A">
                    <a:tint val="75000"/>
                  </a:srgbClr>
                </a:solidFill>
              </a:rPr>
              <a:pPr/>
              <a:t>4</a:t>
            </a:fld>
            <a:endParaRPr lang="en-US">
              <a:solidFill>
                <a:srgbClr val="55565A">
                  <a:tint val="75000"/>
                </a:srgbClr>
              </a:solidFill>
            </a:endParaRPr>
          </a:p>
        </p:txBody>
      </p:sp>
      <p:sp>
        <p:nvSpPr>
          <p:cNvPr id="24"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r>
              <a:rPr lang="en-US">
                <a:solidFill>
                  <a:srgbClr val="55565A">
                    <a:tint val="75000"/>
                  </a:srgbClr>
                </a:solidFill>
              </a:rPr>
              <a:t>Confidential property of Optum. Do not distribute or reproduce without express permission from Optum.</a:t>
            </a:r>
          </a:p>
        </p:txBody>
      </p:sp>
      <p:sp>
        <p:nvSpPr>
          <p:cNvPr id="5" name="Rectangle 4">
            <a:extLst>
              <a:ext uri="{FF2B5EF4-FFF2-40B4-BE49-F238E27FC236}">
                <a16:creationId xmlns:a16="http://schemas.microsoft.com/office/drawing/2014/main" id="{9CAA3D1B-4053-4F4D-9BF6-51C710A9EA61}"/>
              </a:ext>
            </a:extLst>
          </p:cNvPr>
          <p:cNvSpPr/>
          <p:nvPr/>
        </p:nvSpPr>
        <p:spPr>
          <a:xfrm>
            <a:off x="304800" y="971550"/>
            <a:ext cx="7848600" cy="905374"/>
          </a:xfrm>
          <a:prstGeom prst="rect">
            <a:avLst/>
          </a:prstGeom>
        </p:spPr>
        <p:txBody>
          <a:bodyPr wrap="square" lIns="68559" tIns="34289" rIns="68559" bIns="34289" anchor="t">
            <a:spAutoFit/>
          </a:bodyPr>
          <a:lstStyle/>
          <a:p>
            <a:pPr defTabSz="685114">
              <a:spcAft>
                <a:spcPts val="450"/>
              </a:spcAft>
            </a:pPr>
            <a:r>
              <a:rPr lang="en-US">
                <a:solidFill>
                  <a:schemeClr val="accent3"/>
                </a:solidFill>
              </a:rPr>
              <a:t>Accelerating UnitedHealth Group’s </a:t>
            </a:r>
            <a:r>
              <a:rPr lang="en-US" b="1">
                <a:solidFill>
                  <a:schemeClr val="accent3"/>
                </a:solidFill>
              </a:rPr>
              <a:t>Cloud First </a:t>
            </a:r>
            <a:r>
              <a:rPr lang="en-US">
                <a:solidFill>
                  <a:schemeClr val="accent3"/>
                </a:solidFill>
              </a:rPr>
              <a:t>strategy: </a:t>
            </a:r>
          </a:p>
          <a:p>
            <a:pPr defTabSz="685114">
              <a:spcAft>
                <a:spcPts val="450"/>
              </a:spcAft>
            </a:pPr>
            <a:r>
              <a:rPr lang="en-US" sz="1400" b="1">
                <a:solidFill>
                  <a:srgbClr val="E87722"/>
                </a:solidFill>
              </a:rPr>
              <a:t>	Enabling teams to deliver value safely, quickly and sustainably in the cloud</a:t>
            </a:r>
          </a:p>
          <a:p>
            <a:pPr defTabSz="685114">
              <a:spcAft>
                <a:spcPts val="450"/>
              </a:spcAft>
            </a:pPr>
            <a:endParaRPr lang="en-US" sz="1400" b="1">
              <a:solidFill>
                <a:srgbClr val="E87722"/>
              </a:solidFill>
            </a:endParaRPr>
          </a:p>
        </p:txBody>
      </p:sp>
      <p:sp>
        <p:nvSpPr>
          <p:cNvPr id="11" name="Title 1">
            <a:extLst>
              <a:ext uri="{FF2B5EF4-FFF2-40B4-BE49-F238E27FC236}">
                <a16:creationId xmlns:a16="http://schemas.microsoft.com/office/drawing/2014/main" id="{157864AE-1D72-3448-B7D7-732FA7F7ACDD}"/>
              </a:ext>
            </a:extLst>
          </p:cNvPr>
          <p:cNvSpPr txBox="1">
            <a:spLocks/>
          </p:cNvSpPr>
          <p:nvPr/>
        </p:nvSpPr>
        <p:spPr bwMode="gray">
          <a:xfrm>
            <a:off x="657225" y="285750"/>
            <a:ext cx="8486775" cy="48906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400" b="1"/>
              <a:t>Public Cloud </a:t>
            </a:r>
            <a:r>
              <a:rPr lang="en-US" sz="1800" b="1"/>
              <a:t>|         </a:t>
            </a:r>
            <a:r>
              <a:rPr lang="en-US" sz="1800" b="1">
                <a:solidFill>
                  <a:srgbClr val="E87722"/>
                </a:solidFill>
              </a:rPr>
              <a:t>Launchpad</a:t>
            </a:r>
            <a:endParaRPr lang="en-US" sz="1800"/>
          </a:p>
        </p:txBody>
      </p:sp>
      <p:pic>
        <p:nvPicPr>
          <p:cNvPr id="10" name="Picture 9">
            <a:extLst>
              <a:ext uri="{FF2B5EF4-FFF2-40B4-BE49-F238E27FC236}">
                <a16:creationId xmlns:a16="http://schemas.microsoft.com/office/drawing/2014/main" id="{5D364507-42C8-814A-9E89-B1AB336710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5353" y="347349"/>
            <a:ext cx="418113" cy="427462"/>
          </a:xfrm>
          <a:prstGeom prst="rect">
            <a:avLst/>
          </a:prstGeom>
        </p:spPr>
      </p:pic>
      <p:sp>
        <p:nvSpPr>
          <p:cNvPr id="2" name="Rectangle 1">
            <a:extLst>
              <a:ext uri="{FF2B5EF4-FFF2-40B4-BE49-F238E27FC236}">
                <a16:creationId xmlns:a16="http://schemas.microsoft.com/office/drawing/2014/main" id="{0700AB7C-4CC6-C449-817A-9D8014A3D2D9}"/>
              </a:ext>
            </a:extLst>
          </p:cNvPr>
          <p:cNvSpPr/>
          <p:nvPr/>
        </p:nvSpPr>
        <p:spPr>
          <a:xfrm>
            <a:off x="540520" y="3840322"/>
            <a:ext cx="2888481" cy="5334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err="1">
                <a:ln w="0"/>
                <a:solidFill>
                  <a:schemeClr val="tx1"/>
                </a:solidFill>
                <a:effectLst>
                  <a:outerShdw blurRad="38100" dist="19050" dir="2700000" algn="tl" rotWithShape="0">
                    <a:schemeClr val="dk1">
                      <a:alpha val="40000"/>
                    </a:schemeClr>
                  </a:outerShdw>
                </a:effectLst>
              </a:rPr>
              <a:t>GitOps</a:t>
            </a:r>
            <a:r>
              <a:rPr lang="en-US">
                <a:ln w="0"/>
                <a:solidFill>
                  <a:schemeClr val="tx1"/>
                </a:solidFill>
                <a:effectLst>
                  <a:outerShdw blurRad="38100" dist="19050" dir="2700000" algn="tl" rotWithShape="0">
                    <a:schemeClr val="dk1">
                      <a:alpha val="40000"/>
                    </a:schemeClr>
                  </a:outerShdw>
                </a:effectLst>
              </a:rPr>
              <a:t> Enablement</a:t>
            </a:r>
          </a:p>
        </p:txBody>
      </p:sp>
      <p:sp>
        <p:nvSpPr>
          <p:cNvPr id="33" name="Rectangle 32">
            <a:extLst>
              <a:ext uri="{FF2B5EF4-FFF2-40B4-BE49-F238E27FC236}">
                <a16:creationId xmlns:a16="http://schemas.microsoft.com/office/drawing/2014/main" id="{B04CFF77-6FB2-DC4F-B66F-06B46812BF6F}"/>
              </a:ext>
            </a:extLst>
          </p:cNvPr>
          <p:cNvSpPr/>
          <p:nvPr/>
        </p:nvSpPr>
        <p:spPr>
          <a:xfrm>
            <a:off x="540519" y="2633712"/>
            <a:ext cx="2888481" cy="5334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n w="0"/>
                <a:solidFill>
                  <a:schemeClr val="tx1"/>
                </a:solidFill>
                <a:effectLst>
                  <a:outerShdw blurRad="38100" dist="19050" dir="2700000" algn="tl" rotWithShape="0">
                    <a:schemeClr val="dk1">
                      <a:alpha val="40000"/>
                    </a:schemeClr>
                  </a:outerShdw>
                </a:effectLst>
              </a:rPr>
              <a:t>Configuration Validation</a:t>
            </a:r>
          </a:p>
        </p:txBody>
      </p:sp>
      <p:sp>
        <p:nvSpPr>
          <p:cNvPr id="34" name="Rectangle 33">
            <a:extLst>
              <a:ext uri="{FF2B5EF4-FFF2-40B4-BE49-F238E27FC236}">
                <a16:creationId xmlns:a16="http://schemas.microsoft.com/office/drawing/2014/main" id="{75D9409F-21D0-2D49-A294-B747F7BD0F85}"/>
              </a:ext>
            </a:extLst>
          </p:cNvPr>
          <p:cNvSpPr/>
          <p:nvPr/>
        </p:nvSpPr>
        <p:spPr>
          <a:xfrm>
            <a:off x="540519" y="3237017"/>
            <a:ext cx="2888481" cy="53340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n w="0"/>
                <a:solidFill>
                  <a:schemeClr val="tx1"/>
                </a:solidFill>
                <a:effectLst>
                  <a:outerShdw blurRad="38100" dist="19050" dir="2700000" algn="tl" rotWithShape="0">
                    <a:schemeClr val="dk1">
                      <a:alpha val="40000"/>
                    </a:schemeClr>
                  </a:outerShdw>
                </a:effectLst>
              </a:rPr>
              <a:t>Centralized Logging</a:t>
            </a:r>
          </a:p>
        </p:txBody>
      </p:sp>
      <p:sp>
        <p:nvSpPr>
          <p:cNvPr id="35" name="Rectangle 34">
            <a:extLst>
              <a:ext uri="{FF2B5EF4-FFF2-40B4-BE49-F238E27FC236}">
                <a16:creationId xmlns:a16="http://schemas.microsoft.com/office/drawing/2014/main" id="{F29FAA8A-51C6-614A-819B-C60C887D4C17}"/>
              </a:ext>
            </a:extLst>
          </p:cNvPr>
          <p:cNvSpPr/>
          <p:nvPr/>
        </p:nvSpPr>
        <p:spPr>
          <a:xfrm>
            <a:off x="540519" y="1889452"/>
            <a:ext cx="2888481" cy="533400"/>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n w="0"/>
                <a:solidFill>
                  <a:schemeClr val="tx1"/>
                </a:solidFill>
                <a:effectLst>
                  <a:outerShdw blurRad="38100" dist="19050" dir="2700000" algn="tl" rotWithShape="0">
                    <a:schemeClr val="dk1">
                      <a:alpha val="40000"/>
                    </a:schemeClr>
                  </a:outerShdw>
                </a:effectLst>
              </a:rPr>
              <a:t>Application Delivery</a:t>
            </a:r>
          </a:p>
        </p:txBody>
      </p:sp>
      <p:sp>
        <p:nvSpPr>
          <p:cNvPr id="38" name="Rectangle 37">
            <a:extLst>
              <a:ext uri="{FF2B5EF4-FFF2-40B4-BE49-F238E27FC236}">
                <a16:creationId xmlns:a16="http://schemas.microsoft.com/office/drawing/2014/main" id="{EB32B72F-FD7E-BF40-91C7-31DCB925A92B}"/>
              </a:ext>
            </a:extLst>
          </p:cNvPr>
          <p:cNvSpPr/>
          <p:nvPr/>
        </p:nvSpPr>
        <p:spPr>
          <a:xfrm>
            <a:off x="3505201" y="3871805"/>
            <a:ext cx="5486399" cy="500135"/>
          </a:xfrm>
          <a:prstGeom prst="rect">
            <a:avLst/>
          </a:prstGeom>
        </p:spPr>
        <p:txBody>
          <a:bodyPr wrap="square" lIns="68559" tIns="34289" rIns="68559" bIns="34289" anchor="t">
            <a:spAutoFit/>
          </a:bodyPr>
          <a:lstStyle/>
          <a:p>
            <a:pPr defTabSz="685114">
              <a:spcAft>
                <a:spcPts val="450"/>
              </a:spcAft>
            </a:pPr>
            <a:r>
              <a:rPr lang="en-US" sz="1400">
                <a:solidFill>
                  <a:schemeClr val="accent3"/>
                </a:solidFill>
              </a:rPr>
              <a:t>Eliminate repetitive efforts and automate approvals when provisioning resources through managed infrastructure as code</a:t>
            </a:r>
          </a:p>
        </p:txBody>
      </p:sp>
      <p:sp>
        <p:nvSpPr>
          <p:cNvPr id="40" name="Rectangle 39">
            <a:extLst>
              <a:ext uri="{FF2B5EF4-FFF2-40B4-BE49-F238E27FC236}">
                <a16:creationId xmlns:a16="http://schemas.microsoft.com/office/drawing/2014/main" id="{344B0811-A2D1-2B4E-995A-3496980F63E9}"/>
              </a:ext>
            </a:extLst>
          </p:cNvPr>
          <p:cNvSpPr/>
          <p:nvPr/>
        </p:nvSpPr>
        <p:spPr>
          <a:xfrm>
            <a:off x="3505199" y="2650344"/>
            <a:ext cx="5369379" cy="500135"/>
          </a:xfrm>
          <a:prstGeom prst="rect">
            <a:avLst/>
          </a:prstGeom>
        </p:spPr>
        <p:txBody>
          <a:bodyPr wrap="square" lIns="68559" tIns="34289" rIns="68559" bIns="34289" anchor="t">
            <a:spAutoFit/>
          </a:bodyPr>
          <a:lstStyle/>
          <a:p>
            <a:pPr defTabSz="685114">
              <a:spcAft>
                <a:spcPts val="450"/>
              </a:spcAft>
            </a:pPr>
            <a:r>
              <a:rPr lang="en-US" sz="1400">
                <a:solidFill>
                  <a:schemeClr val="accent3"/>
                </a:solidFill>
              </a:rPr>
              <a:t>Enforce compliance through configuration validation and automated remediation</a:t>
            </a:r>
          </a:p>
        </p:txBody>
      </p:sp>
      <p:sp>
        <p:nvSpPr>
          <p:cNvPr id="41" name="Rectangle 40">
            <a:extLst>
              <a:ext uri="{FF2B5EF4-FFF2-40B4-BE49-F238E27FC236}">
                <a16:creationId xmlns:a16="http://schemas.microsoft.com/office/drawing/2014/main" id="{64F2616B-8BAD-DF4B-8468-CB277836F041}"/>
              </a:ext>
            </a:extLst>
          </p:cNvPr>
          <p:cNvSpPr/>
          <p:nvPr/>
        </p:nvSpPr>
        <p:spPr>
          <a:xfrm>
            <a:off x="3505199" y="3253649"/>
            <a:ext cx="5369379" cy="500135"/>
          </a:xfrm>
          <a:prstGeom prst="rect">
            <a:avLst/>
          </a:prstGeom>
        </p:spPr>
        <p:txBody>
          <a:bodyPr wrap="square" lIns="68559" tIns="34289" rIns="68559" bIns="34289" anchor="t">
            <a:spAutoFit/>
          </a:bodyPr>
          <a:lstStyle/>
          <a:p>
            <a:pPr defTabSz="685114">
              <a:spcAft>
                <a:spcPts val="450"/>
              </a:spcAft>
            </a:pPr>
            <a:r>
              <a:rPr lang="en-US" sz="1400">
                <a:solidFill>
                  <a:schemeClr val="accent3"/>
                </a:solidFill>
              </a:rPr>
              <a:t>Implement logging across resources and enable multiple consumption models</a:t>
            </a:r>
          </a:p>
        </p:txBody>
      </p:sp>
      <p:sp>
        <p:nvSpPr>
          <p:cNvPr id="42" name="Rectangle 41">
            <a:extLst>
              <a:ext uri="{FF2B5EF4-FFF2-40B4-BE49-F238E27FC236}">
                <a16:creationId xmlns:a16="http://schemas.microsoft.com/office/drawing/2014/main" id="{9372287C-55C1-D740-B7C1-518279577058}"/>
              </a:ext>
            </a:extLst>
          </p:cNvPr>
          <p:cNvSpPr/>
          <p:nvPr/>
        </p:nvSpPr>
        <p:spPr>
          <a:xfrm>
            <a:off x="3510642" y="1903560"/>
            <a:ext cx="5369379" cy="500135"/>
          </a:xfrm>
          <a:prstGeom prst="rect">
            <a:avLst/>
          </a:prstGeom>
        </p:spPr>
        <p:txBody>
          <a:bodyPr wrap="square" lIns="68559" tIns="34289" rIns="68559" bIns="34289" anchor="t">
            <a:spAutoFit/>
          </a:bodyPr>
          <a:lstStyle/>
          <a:p>
            <a:pPr defTabSz="685114">
              <a:spcAft>
                <a:spcPts val="450"/>
              </a:spcAft>
            </a:pPr>
            <a:r>
              <a:rPr lang="en-US" sz="1400">
                <a:solidFill>
                  <a:schemeClr val="accent3"/>
                </a:solidFill>
              </a:rPr>
              <a:t>Empower teams to leverage every advantage of the public cloud and focus their energy on how to best to deliver their application</a:t>
            </a:r>
          </a:p>
        </p:txBody>
      </p:sp>
    </p:spTree>
    <p:extLst>
      <p:ext uri="{BB962C8B-B14F-4D97-AF65-F5344CB8AC3E}">
        <p14:creationId xmlns:p14="http://schemas.microsoft.com/office/powerpoint/2010/main" val="302642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AF7FA0-0946-6D4E-A4EB-883C68C70DE2}"/>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5</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2AC54A66-5B56-F940-9C13-74249B9F103B}"/>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Title 1">
            <a:extLst>
              <a:ext uri="{FF2B5EF4-FFF2-40B4-BE49-F238E27FC236}">
                <a16:creationId xmlns:a16="http://schemas.microsoft.com/office/drawing/2014/main" id="{1A20F712-964F-5348-934C-EE270D7B45D1}"/>
              </a:ext>
            </a:extLst>
          </p:cNvPr>
          <p:cNvSpPr txBox="1">
            <a:spLocks/>
          </p:cNvSpPr>
          <p:nvPr/>
        </p:nvSpPr>
        <p:spPr bwMode="gray">
          <a:xfrm>
            <a:off x="458283" y="233912"/>
            <a:ext cx="6365081" cy="544063"/>
          </a:xfrm>
          <a:prstGeom prst="rect">
            <a:avLst/>
          </a:prstGeom>
        </p:spPr>
        <p:txBody>
          <a:bodyPr vert="horz" lIns="0" tIns="0" rIns="0" bIns="0" rtlCol="0" anchor="b">
            <a:noAutofit/>
          </a:bodyPr>
          <a:lstStyle>
            <a:lvl1pPr algn="l" defTabSz="685579" rtl="0" eaLnBrk="1" latinLnBrk="0" hangingPunct="1">
              <a:lnSpc>
                <a:spcPct val="90000"/>
              </a:lnSpc>
              <a:spcBef>
                <a:spcPct val="0"/>
              </a:spcBef>
              <a:buNone/>
              <a:defRPr sz="2300" kern="1200">
                <a:solidFill>
                  <a:srgbClr val="55565A"/>
                </a:solidFill>
                <a:latin typeface="+mj-lt"/>
                <a:ea typeface="+mj-ea"/>
                <a:cs typeface="+mj-cs"/>
              </a:defRPr>
            </a:lvl1pPr>
          </a:lstStyle>
          <a:p>
            <a:endParaRPr lang="en-US" sz="2100">
              <a:solidFill>
                <a:schemeClr val="tx2"/>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AF8368D-CE95-0F4A-866B-E13E0D7C9D2F}"/>
              </a:ext>
            </a:extLst>
          </p:cNvPr>
          <p:cNvSpPr/>
          <p:nvPr/>
        </p:nvSpPr>
        <p:spPr>
          <a:xfrm>
            <a:off x="685802" y="788671"/>
            <a:ext cx="3400243" cy="1762661"/>
          </a:xfrm>
          <a:prstGeom prst="rect">
            <a:avLst/>
          </a:prstGeom>
        </p:spPr>
        <p:txBody>
          <a:bodyPr wrap="square" lIns="51419" tIns="25717" rIns="51419" bIns="25717" anchor="t">
            <a:spAutoFit/>
          </a:bodyPr>
          <a:lstStyle/>
          <a:p>
            <a:pPr defTabSz="513836">
              <a:lnSpc>
                <a:spcPct val="150000"/>
              </a:lnSpc>
              <a:spcAft>
                <a:spcPts val="338"/>
              </a:spcAft>
              <a:defRPr/>
            </a:pPr>
            <a:r>
              <a:rPr lang="en-US" sz="1400" b="1" u="sng">
                <a:solidFill>
                  <a:srgbClr val="E87722"/>
                </a:solidFill>
                <a:latin typeface="Arial" panose="020B0604020202020204"/>
              </a:rPr>
              <a:t>Product Overview</a:t>
            </a:r>
          </a:p>
          <a:p>
            <a:pPr marL="256699" lvl="1" indent="-160496" defTabSz="514172">
              <a:spcBef>
                <a:spcPts val="450"/>
              </a:spcBef>
              <a:spcAft>
                <a:spcPts val="338"/>
              </a:spcAft>
              <a:buFont typeface="Wingdings" panose="05000000000000000000" pitchFamily="2" charset="2"/>
              <a:buChar char="Ø"/>
              <a:defRPr/>
            </a:pPr>
            <a:r>
              <a:rPr lang="en-US" sz="900">
                <a:solidFill>
                  <a:srgbClr val="55565A"/>
                </a:solidFill>
                <a:latin typeface="Tahoma"/>
                <a:ea typeface="Tahoma"/>
                <a:cs typeface="Tahoma"/>
              </a:rPr>
              <a:t>Cloud Board is the self-service location for all your accountable actions in Public cloud that tracks, analyzes and displays policy violations, violations history, key performance indicators (KPI), metrics and key data points to monitor the health of an application in Public cloud.</a:t>
            </a:r>
          </a:p>
          <a:p>
            <a:pPr marL="256699" lvl="1" indent="-160496" defTabSz="514172">
              <a:buFont typeface="Wingdings" panose="05000000000000000000" pitchFamily="2" charset="2"/>
              <a:buChar char="Ø"/>
              <a:defRPr/>
            </a:pPr>
            <a:r>
              <a:rPr lang="en-US" sz="900">
                <a:solidFill>
                  <a:srgbClr val="55565A"/>
                </a:solidFill>
                <a:latin typeface="Tahoma"/>
                <a:ea typeface="Tahoma"/>
                <a:cs typeface="Tahoma"/>
              </a:rPr>
              <a:t>Supports multiple roles and views of Account violations</a:t>
            </a:r>
          </a:p>
          <a:p>
            <a:pPr marL="256699" lvl="1" indent="-160496" defTabSz="514172">
              <a:buFont typeface="Wingdings" panose="05000000000000000000" pitchFamily="2" charset="2"/>
              <a:buChar char="Ø"/>
              <a:defRPr/>
            </a:pPr>
            <a:r>
              <a:rPr lang="en-US" sz="900">
                <a:solidFill>
                  <a:srgbClr val="55565A"/>
                </a:solidFill>
                <a:latin typeface="Tahoma"/>
                <a:ea typeface="Tahoma"/>
                <a:cs typeface="Tahoma"/>
              </a:rPr>
              <a:t>Connects to Azure, AWS, Service now, Secure and ASK via REST services and API’s to retrieve various account related information.</a:t>
            </a:r>
            <a:endParaRPr lang="en-US" sz="900">
              <a:solidFill>
                <a:srgbClr val="55565A"/>
              </a:solidFill>
              <a:latin typeface="Arial" panose="020B0604020202020204"/>
            </a:endParaRPr>
          </a:p>
        </p:txBody>
      </p:sp>
      <p:cxnSp>
        <p:nvCxnSpPr>
          <p:cNvPr id="7" name="Straight Connector 6">
            <a:extLst>
              <a:ext uri="{FF2B5EF4-FFF2-40B4-BE49-F238E27FC236}">
                <a16:creationId xmlns:a16="http://schemas.microsoft.com/office/drawing/2014/main" id="{F2197D2D-B62F-C740-B9A2-C7CC6BC1ECD2}"/>
              </a:ext>
            </a:extLst>
          </p:cNvPr>
          <p:cNvCxnSpPr>
            <a:cxnSpLocks/>
          </p:cNvCxnSpPr>
          <p:nvPr/>
        </p:nvCxnSpPr>
        <p:spPr>
          <a:xfrm>
            <a:off x="4057651" y="876281"/>
            <a:ext cx="0" cy="272809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D580676C-8659-D24D-9FDE-92FC00B11950}"/>
              </a:ext>
            </a:extLst>
          </p:cNvPr>
          <p:cNvSpPr txBox="1">
            <a:spLocks/>
          </p:cNvSpPr>
          <p:nvPr/>
        </p:nvSpPr>
        <p:spPr>
          <a:xfrm>
            <a:off x="4150835" y="901326"/>
            <a:ext cx="3016262" cy="1914412"/>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685352">
              <a:spcBef>
                <a:spcPts val="1800"/>
              </a:spcBef>
              <a:spcAft>
                <a:spcPts val="450"/>
              </a:spcAft>
              <a:defRPr/>
            </a:pPr>
            <a:r>
              <a:rPr lang="en-US" sz="1400" b="1" u="sng">
                <a:solidFill>
                  <a:srgbClr val="E87722"/>
                </a:solidFill>
                <a:latin typeface="Arial" panose="020B0604020202020204"/>
              </a:rPr>
              <a:t>Value</a:t>
            </a:r>
            <a:endParaRPr lang="en-US" sz="100" b="1" u="sng">
              <a:solidFill>
                <a:srgbClr val="E87722"/>
              </a:solidFill>
              <a:latin typeface="Arial" panose="020B0604020202020204"/>
            </a:endParaRPr>
          </a:p>
          <a:p>
            <a:pPr marL="257019" lvl="1" indent="-160682" defTabSz="685352">
              <a:spcAft>
                <a:spcPts val="450"/>
              </a:spcAft>
              <a:buClr>
                <a:srgbClr val="E87722"/>
              </a:buClr>
              <a:buFont typeface="Wingdings" panose="05000000000000000000" pitchFamily="2" charset="2"/>
              <a:buChar char="ü"/>
              <a:defRPr/>
            </a:pPr>
            <a:r>
              <a:rPr lang="en-US" sz="900">
                <a:solidFill>
                  <a:srgbClr val="55565A"/>
                </a:solidFill>
                <a:latin typeface="Arial" panose="020B0604020202020204"/>
              </a:rPr>
              <a:t>Fully automated implementation and refresh</a:t>
            </a:r>
          </a:p>
          <a:p>
            <a:pPr marL="257019" lvl="1" indent="-160682" defTabSz="685352">
              <a:spcAft>
                <a:spcPts val="450"/>
              </a:spcAft>
              <a:buClr>
                <a:srgbClr val="E87722"/>
              </a:buClr>
              <a:buFont typeface="Wingdings" panose="05000000000000000000" pitchFamily="2" charset="2"/>
              <a:buChar char="ü"/>
              <a:defRPr/>
            </a:pPr>
            <a:r>
              <a:rPr lang="en-US" sz="900">
                <a:solidFill>
                  <a:srgbClr val="55565A"/>
                </a:solidFill>
                <a:latin typeface="Arial" panose="020B0604020202020204"/>
              </a:rPr>
              <a:t>Visibility into account UHG security and compliance</a:t>
            </a:r>
          </a:p>
          <a:p>
            <a:pPr marL="257019" lvl="1" indent="-160682" defTabSz="685352">
              <a:spcAft>
                <a:spcPts val="450"/>
              </a:spcAft>
              <a:buClr>
                <a:srgbClr val="E87722"/>
              </a:buClr>
              <a:buFont typeface="Wingdings" panose="05000000000000000000" pitchFamily="2" charset="2"/>
              <a:buChar char="ü"/>
              <a:defRPr/>
            </a:pPr>
            <a:r>
              <a:rPr lang="en-US" sz="900">
                <a:solidFill>
                  <a:srgbClr val="55565A"/>
                </a:solidFill>
                <a:latin typeface="Arial" panose="020B0604020202020204"/>
              </a:rPr>
              <a:t>Facilitates remediation of non-secured resources</a:t>
            </a:r>
          </a:p>
          <a:p>
            <a:pPr marL="257019" lvl="1" indent="-160682" defTabSz="685352">
              <a:spcAft>
                <a:spcPts val="450"/>
              </a:spcAft>
              <a:buClr>
                <a:srgbClr val="E87722"/>
              </a:buClr>
              <a:buFont typeface="Wingdings" panose="05000000000000000000" pitchFamily="2" charset="2"/>
              <a:buChar char="ü"/>
              <a:defRPr/>
            </a:pPr>
            <a:r>
              <a:rPr lang="en-US" sz="900">
                <a:solidFill>
                  <a:srgbClr val="55565A"/>
                </a:solidFill>
                <a:latin typeface="Arial" panose="020B0604020202020204"/>
              </a:rPr>
              <a:t>Streamlines security, compliance, and audit reviews</a:t>
            </a:r>
          </a:p>
          <a:p>
            <a:pPr marL="257019" lvl="1" indent="-160682" defTabSz="685352">
              <a:spcAft>
                <a:spcPts val="450"/>
              </a:spcAft>
              <a:buClr>
                <a:srgbClr val="E87722"/>
              </a:buClr>
              <a:buFont typeface="Wingdings" panose="05000000000000000000" pitchFamily="2" charset="2"/>
              <a:buChar char="ü"/>
              <a:defRPr/>
            </a:pPr>
            <a:r>
              <a:rPr lang="en-US" sz="900">
                <a:solidFill>
                  <a:srgbClr val="55565A"/>
                </a:solidFill>
                <a:latin typeface="Arial" panose="020B0604020202020204"/>
              </a:rPr>
              <a:t>Immediately receive improved posture and security as UHG matures</a:t>
            </a:r>
          </a:p>
          <a:p>
            <a:pPr marL="257019" lvl="1" indent="-160682" defTabSz="685352">
              <a:spcAft>
                <a:spcPts val="450"/>
              </a:spcAft>
              <a:buClr>
                <a:srgbClr val="E87722"/>
              </a:buClr>
              <a:buFont typeface="Wingdings" panose="05000000000000000000" pitchFamily="2" charset="2"/>
              <a:buChar char="ü"/>
              <a:defRPr/>
            </a:pPr>
            <a:r>
              <a:rPr lang="en-US" sz="900">
                <a:solidFill>
                  <a:srgbClr val="55565A"/>
                </a:solidFill>
                <a:latin typeface="Arial" panose="020B0604020202020204"/>
              </a:rPr>
              <a:t>Ongoing incubation of new policies and hygiene items</a:t>
            </a:r>
            <a:br>
              <a:rPr lang="en-US" sz="900" u="sng">
                <a:solidFill>
                  <a:srgbClr val="55565A"/>
                </a:solidFill>
                <a:latin typeface="Georgia" panose="02040502050405020303" pitchFamily="18" charset="0"/>
              </a:rPr>
            </a:br>
            <a:br>
              <a:rPr lang="en-US" sz="900">
                <a:solidFill>
                  <a:srgbClr val="55565A"/>
                </a:solidFill>
                <a:latin typeface="Georgia" panose="02040502050405020303" pitchFamily="18" charset="0"/>
              </a:rPr>
            </a:br>
            <a:endParaRPr lang="en-US" sz="900">
              <a:solidFill>
                <a:srgbClr val="E87722"/>
              </a:solidFill>
              <a:latin typeface="Arial" panose="020B0604020202020204"/>
            </a:endParaRPr>
          </a:p>
        </p:txBody>
      </p:sp>
      <p:pic>
        <p:nvPicPr>
          <p:cNvPr id="10" name="Picture 9">
            <a:extLst>
              <a:ext uri="{FF2B5EF4-FFF2-40B4-BE49-F238E27FC236}">
                <a16:creationId xmlns:a16="http://schemas.microsoft.com/office/drawing/2014/main" id="{100CE41F-C736-D949-A79E-2ED8760BEA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3834" y="2560093"/>
            <a:ext cx="3239975" cy="2051775"/>
          </a:xfrm>
          <a:prstGeom prst="rect">
            <a:avLst/>
          </a:prstGeom>
        </p:spPr>
      </p:pic>
      <p:pic>
        <p:nvPicPr>
          <p:cNvPr id="11" name="Picture 10">
            <a:extLst>
              <a:ext uri="{FF2B5EF4-FFF2-40B4-BE49-F238E27FC236}">
                <a16:creationId xmlns:a16="http://schemas.microsoft.com/office/drawing/2014/main" id="{9A136822-D7D4-BC4C-8434-8B2A647CC7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6162" y="2540274"/>
            <a:ext cx="3163339" cy="2071594"/>
          </a:xfrm>
          <a:prstGeom prst="rect">
            <a:avLst/>
          </a:prstGeom>
        </p:spPr>
      </p:pic>
      <p:sp>
        <p:nvSpPr>
          <p:cNvPr id="12" name="Title 1">
            <a:extLst>
              <a:ext uri="{FF2B5EF4-FFF2-40B4-BE49-F238E27FC236}">
                <a16:creationId xmlns:a16="http://schemas.microsoft.com/office/drawing/2014/main" id="{EEC6AE2B-964B-3142-AFE8-2D9F11AD7691}"/>
              </a:ext>
            </a:extLst>
          </p:cNvPr>
          <p:cNvSpPr txBox="1">
            <a:spLocks/>
          </p:cNvSpPr>
          <p:nvPr/>
        </p:nvSpPr>
        <p:spPr bwMode="gray">
          <a:xfrm>
            <a:off x="458283" y="288914"/>
            <a:ext cx="8486775" cy="48906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400" b="1"/>
              <a:t>Public Cloud </a:t>
            </a:r>
            <a:r>
              <a:rPr lang="en-US" sz="1800" b="1"/>
              <a:t>|         </a:t>
            </a:r>
            <a:r>
              <a:rPr lang="en-US" sz="1800" b="1">
                <a:solidFill>
                  <a:srgbClr val="E87722"/>
                </a:solidFill>
              </a:rPr>
              <a:t>Cloud Board</a:t>
            </a:r>
            <a:endParaRPr lang="en-US" sz="1800"/>
          </a:p>
        </p:txBody>
      </p:sp>
      <p:pic>
        <p:nvPicPr>
          <p:cNvPr id="13" name="Picture 12">
            <a:extLst>
              <a:ext uri="{FF2B5EF4-FFF2-40B4-BE49-F238E27FC236}">
                <a16:creationId xmlns:a16="http://schemas.microsoft.com/office/drawing/2014/main" id="{33894A5A-571C-A94F-B4AE-F9893CD4465E}"/>
              </a:ext>
            </a:extLst>
          </p:cNvPr>
          <p:cNvPicPr>
            <a:picLocks noChangeAspect="1"/>
          </p:cNvPicPr>
          <p:nvPr/>
        </p:nvPicPr>
        <p:blipFill>
          <a:blip r:embed="rId4"/>
          <a:stretch>
            <a:fillRect/>
          </a:stretch>
        </p:blipFill>
        <p:spPr>
          <a:xfrm>
            <a:off x="2513018" y="350017"/>
            <a:ext cx="470726" cy="452621"/>
          </a:xfrm>
          <a:prstGeom prst="rect">
            <a:avLst/>
          </a:prstGeom>
        </p:spPr>
      </p:pic>
    </p:spTree>
    <p:extLst>
      <p:ext uri="{BB962C8B-B14F-4D97-AF65-F5344CB8AC3E}">
        <p14:creationId xmlns:p14="http://schemas.microsoft.com/office/powerpoint/2010/main" val="2113872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869742-0B3B-464F-8964-712CBBB7EC64}"/>
              </a:ext>
            </a:extLst>
          </p:cNvPr>
          <p:cNvSpPr>
            <a:spLocks noGrp="1"/>
          </p:cNvSpPr>
          <p:nvPr>
            <p:ph type="sldNum" sz="quarter" idx="12"/>
          </p:nvPr>
        </p:nvSpPr>
        <p:spPr/>
        <p:txBody>
          <a:bodyPr/>
          <a:lstStyle/>
          <a:p>
            <a:fld id="{3310D8EA-3107-4873-B9AB-DD7D3E79053A}" type="slidenum">
              <a:rPr lang="en-US" smtClean="0">
                <a:solidFill>
                  <a:srgbClr val="55565A">
                    <a:tint val="75000"/>
                  </a:srgbClr>
                </a:solidFill>
              </a:rPr>
              <a:pPr/>
              <a:t>6</a:t>
            </a:fld>
            <a:endParaRPr lang="en-US">
              <a:solidFill>
                <a:srgbClr val="55565A">
                  <a:tint val="75000"/>
                </a:srgbClr>
              </a:solidFill>
            </a:endParaRPr>
          </a:p>
        </p:txBody>
      </p:sp>
      <p:sp>
        <p:nvSpPr>
          <p:cNvPr id="4" name="Footer Placeholder 3">
            <a:extLst>
              <a:ext uri="{FF2B5EF4-FFF2-40B4-BE49-F238E27FC236}">
                <a16:creationId xmlns:a16="http://schemas.microsoft.com/office/drawing/2014/main" id="{896E5173-78A2-0842-8900-9AAF980BFB36}"/>
              </a:ext>
            </a:extLst>
          </p:cNvPr>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5" name="Title 1">
            <a:extLst>
              <a:ext uri="{FF2B5EF4-FFF2-40B4-BE49-F238E27FC236}">
                <a16:creationId xmlns:a16="http://schemas.microsoft.com/office/drawing/2014/main" id="{315B8A61-08DB-AB4A-B932-88BC9137063D}"/>
              </a:ext>
            </a:extLst>
          </p:cNvPr>
          <p:cNvSpPr>
            <a:spLocks noGrp="1"/>
          </p:cNvSpPr>
          <p:nvPr>
            <p:ph type="title"/>
          </p:nvPr>
        </p:nvSpPr>
        <p:spPr>
          <a:xfrm>
            <a:off x="406977" y="163010"/>
            <a:ext cx="7886700" cy="615842"/>
          </a:xfrm>
        </p:spPr>
        <p:txBody>
          <a:bodyPr>
            <a:normAutofit/>
          </a:bodyPr>
          <a:lstStyle/>
          <a:p>
            <a:r>
              <a:rPr lang="en-US" sz="2400" b="1"/>
              <a:t>Vanguard</a:t>
            </a:r>
            <a:r>
              <a:rPr lang="en-US" sz="2100" b="1"/>
              <a:t> |       </a:t>
            </a:r>
            <a:r>
              <a:rPr lang="en-US" sz="1800" b="1">
                <a:solidFill>
                  <a:srgbClr val="E87722"/>
                </a:solidFill>
              </a:rPr>
              <a:t>Cloud Coaching</a:t>
            </a:r>
            <a:endParaRPr lang="en-US" sz="1800" b="1">
              <a:latin typeface="Arial" panose="020B0604020202020204" pitchFamily="34" charset="0"/>
              <a:cs typeface="Arial" panose="020B0604020202020204" pitchFamily="34" charset="0"/>
            </a:endParaRPr>
          </a:p>
        </p:txBody>
      </p:sp>
      <p:sp>
        <p:nvSpPr>
          <p:cNvPr id="6" name="Slide Number Placeholder 3">
            <a:extLst>
              <a:ext uri="{FF2B5EF4-FFF2-40B4-BE49-F238E27FC236}">
                <a16:creationId xmlns:a16="http://schemas.microsoft.com/office/drawing/2014/main" id="{E83700BC-5D7C-1640-892B-450A1932489E}"/>
              </a:ext>
            </a:extLst>
          </p:cNvPr>
          <p:cNvSpPr txBox="1">
            <a:spLocks/>
          </p:cNvSpPr>
          <p:nvPr/>
        </p:nvSpPr>
        <p:spPr bwMode="gray">
          <a:xfrm>
            <a:off x="6236277" y="4684136"/>
            <a:ext cx="2057400" cy="273844"/>
          </a:xfrm>
          <a:prstGeom prst="rect">
            <a:avLst/>
          </a:prstGeom>
        </p:spPr>
        <p:txBody>
          <a:bodyPr vert="horz" lIns="0" tIns="0" rIns="0" bIns="0" rtlCol="0" anchor="ctr"/>
          <a:lstStyle>
            <a:defPPr>
              <a:defRPr lang="en-US"/>
            </a:defPPr>
            <a:lvl1pPr marL="0" algn="l" defTabSz="913464" rtl="0" eaLnBrk="1" latinLnBrk="0" hangingPunct="1">
              <a:defRPr sz="900" kern="1200">
                <a:solidFill>
                  <a:schemeClr val="tx1">
                    <a:tint val="75000"/>
                  </a:schemeClr>
                </a:solidFill>
                <a:latin typeface="+mn-lt"/>
                <a:ea typeface="+mn-ea"/>
                <a:cs typeface="+mn-cs"/>
              </a:defRPr>
            </a:lvl1pPr>
            <a:lvl2pPr marL="456719" algn="l" defTabSz="913464" rtl="0" eaLnBrk="1" latinLnBrk="0" hangingPunct="1">
              <a:defRPr sz="1800" kern="1200">
                <a:solidFill>
                  <a:schemeClr val="tx1"/>
                </a:solidFill>
                <a:latin typeface="+mn-lt"/>
                <a:ea typeface="+mn-ea"/>
                <a:cs typeface="+mn-cs"/>
              </a:defRPr>
            </a:lvl2pPr>
            <a:lvl3pPr marL="913464" algn="l" defTabSz="913464" rtl="0" eaLnBrk="1" latinLnBrk="0" hangingPunct="1">
              <a:defRPr sz="1800" kern="1200">
                <a:solidFill>
                  <a:schemeClr val="tx1"/>
                </a:solidFill>
                <a:latin typeface="+mn-lt"/>
                <a:ea typeface="+mn-ea"/>
                <a:cs typeface="+mn-cs"/>
              </a:defRPr>
            </a:lvl3pPr>
            <a:lvl4pPr marL="1370192" algn="l" defTabSz="913464" rtl="0" eaLnBrk="1" latinLnBrk="0" hangingPunct="1">
              <a:defRPr sz="1800" kern="1200">
                <a:solidFill>
                  <a:schemeClr val="tx1"/>
                </a:solidFill>
                <a:latin typeface="+mn-lt"/>
                <a:ea typeface="+mn-ea"/>
                <a:cs typeface="+mn-cs"/>
              </a:defRPr>
            </a:lvl4pPr>
            <a:lvl5pPr marL="1826927" algn="l" defTabSz="913464" rtl="0" eaLnBrk="1" latinLnBrk="0" hangingPunct="1">
              <a:defRPr sz="1800" kern="1200">
                <a:solidFill>
                  <a:schemeClr val="tx1"/>
                </a:solidFill>
                <a:latin typeface="+mn-lt"/>
                <a:ea typeface="+mn-ea"/>
                <a:cs typeface="+mn-cs"/>
              </a:defRPr>
            </a:lvl5pPr>
            <a:lvl6pPr marL="2283646" algn="l" defTabSz="913464" rtl="0" eaLnBrk="1" latinLnBrk="0" hangingPunct="1">
              <a:defRPr sz="1800" kern="1200">
                <a:solidFill>
                  <a:schemeClr val="tx1"/>
                </a:solidFill>
                <a:latin typeface="+mn-lt"/>
                <a:ea typeface="+mn-ea"/>
                <a:cs typeface="+mn-cs"/>
              </a:defRPr>
            </a:lvl6pPr>
            <a:lvl7pPr marL="2740364" algn="l" defTabSz="913464" rtl="0" eaLnBrk="1" latinLnBrk="0" hangingPunct="1">
              <a:defRPr sz="1800" kern="1200">
                <a:solidFill>
                  <a:schemeClr val="tx1"/>
                </a:solidFill>
                <a:latin typeface="+mn-lt"/>
                <a:ea typeface="+mn-ea"/>
                <a:cs typeface="+mn-cs"/>
              </a:defRPr>
            </a:lvl7pPr>
            <a:lvl8pPr marL="3197100" algn="l" defTabSz="913464" rtl="0" eaLnBrk="1" latinLnBrk="0" hangingPunct="1">
              <a:defRPr sz="1800" kern="1200">
                <a:solidFill>
                  <a:schemeClr val="tx1"/>
                </a:solidFill>
                <a:latin typeface="+mn-lt"/>
                <a:ea typeface="+mn-ea"/>
                <a:cs typeface="+mn-cs"/>
              </a:defRPr>
            </a:lvl8pPr>
            <a:lvl9pPr marL="3653833" algn="l" defTabSz="913464" rtl="0" eaLnBrk="1" latinLnBrk="0" hangingPunct="1">
              <a:defRPr sz="1800" kern="1200">
                <a:solidFill>
                  <a:schemeClr val="tx1"/>
                </a:solidFill>
                <a:latin typeface="+mn-lt"/>
                <a:ea typeface="+mn-ea"/>
                <a:cs typeface="+mn-cs"/>
              </a:defRPr>
            </a:lvl9pPr>
          </a:lstStyle>
          <a:p>
            <a:pPr defTabSz="685800">
              <a:defRPr/>
            </a:pPr>
            <a:endParaRPr lang="en-US">
              <a:solidFill>
                <a:srgbClr val="55565A">
                  <a:tint val="75000"/>
                </a:srgbClr>
              </a:solidFill>
              <a:latin typeface="Tahoma"/>
            </a:endParaRPr>
          </a:p>
        </p:txBody>
      </p:sp>
      <p:sp>
        <p:nvSpPr>
          <p:cNvPr id="7" name="Content Placeholder 3">
            <a:extLst>
              <a:ext uri="{FF2B5EF4-FFF2-40B4-BE49-F238E27FC236}">
                <a16:creationId xmlns:a16="http://schemas.microsoft.com/office/drawing/2014/main" id="{E895A4D0-B252-A445-A997-66CE880AED14}"/>
              </a:ext>
            </a:extLst>
          </p:cNvPr>
          <p:cNvSpPr txBox="1">
            <a:spLocks/>
          </p:cNvSpPr>
          <p:nvPr/>
        </p:nvSpPr>
        <p:spPr bwMode="gray">
          <a:xfrm>
            <a:off x="769307" y="1003029"/>
            <a:ext cx="3112888" cy="3086100"/>
          </a:xfrm>
          <a:prstGeom prst="rect">
            <a:avLst/>
          </a:prstGeom>
        </p:spPr>
        <p:txBody>
          <a:bodyPr vert="horz" lIns="0" tIns="0" rIns="0" bIns="0" rtlCol="0" anchor="t">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pPr defTabSz="685800">
              <a:lnSpc>
                <a:spcPct val="100000"/>
              </a:lnSpc>
              <a:spcBef>
                <a:spcPts val="900"/>
              </a:spcBef>
              <a:spcAft>
                <a:spcPts val="900"/>
              </a:spcAft>
              <a:defRPr/>
            </a:pPr>
            <a:r>
              <a:rPr lang="en-US" sz="1200">
                <a:solidFill>
                  <a:srgbClr val="55565A"/>
                </a:solidFill>
                <a:latin typeface="Arial" panose="020B0604020202020204"/>
              </a:rPr>
              <a:t>Cloud </a:t>
            </a:r>
            <a:r>
              <a:rPr lang="en-US" sz="1200" b="1">
                <a:solidFill>
                  <a:srgbClr val="55565A"/>
                </a:solidFill>
                <a:latin typeface="Arial" panose="020B0604020202020204"/>
              </a:rPr>
              <a:t>coaching and enablement </a:t>
            </a:r>
            <a:r>
              <a:rPr lang="en-US" sz="1200">
                <a:solidFill>
                  <a:srgbClr val="55565A"/>
                </a:solidFill>
                <a:latin typeface="Arial" panose="020B0604020202020204"/>
              </a:rPr>
              <a:t>that provide expertise and experience to get projects started faster, build applications more quickly and optimize costs.</a:t>
            </a:r>
          </a:p>
          <a:p>
            <a:pPr defTabSz="685800">
              <a:lnSpc>
                <a:spcPct val="100000"/>
              </a:lnSpc>
              <a:spcBef>
                <a:spcPts val="900"/>
              </a:spcBef>
              <a:spcAft>
                <a:spcPts val="900"/>
              </a:spcAft>
              <a:defRPr/>
            </a:pPr>
            <a:r>
              <a:rPr lang="en-US" sz="1200" b="1" u="sng">
                <a:solidFill>
                  <a:schemeClr val="accent1"/>
                </a:solidFill>
                <a:latin typeface="Arial" panose="020B0604020202020204"/>
              </a:rPr>
              <a:t>Our Goals</a:t>
            </a:r>
          </a:p>
          <a:p>
            <a:pPr marL="257175" indent="-257175" defTabSz="685800">
              <a:lnSpc>
                <a:spcPct val="100000"/>
              </a:lnSpc>
              <a:spcBef>
                <a:spcPts val="375"/>
              </a:spcBef>
              <a:spcAft>
                <a:spcPts val="375"/>
              </a:spcAft>
              <a:buClr>
                <a:srgbClr val="00549F"/>
              </a:buClr>
              <a:buFont typeface="Arial" panose="020B0604020202020204" pitchFamily="34" charset="0"/>
              <a:buChar char="•"/>
              <a:defRPr/>
            </a:pPr>
            <a:r>
              <a:rPr lang="en-US" sz="1200">
                <a:solidFill>
                  <a:srgbClr val="55565A"/>
                </a:solidFill>
                <a:latin typeface="Arial" panose="020B0604020202020204"/>
              </a:rPr>
              <a:t>Promote </a:t>
            </a:r>
            <a:r>
              <a:rPr lang="en-US" sz="1200" b="1">
                <a:solidFill>
                  <a:srgbClr val="55565A"/>
                </a:solidFill>
                <a:latin typeface="Arial" panose="020B0604020202020204"/>
              </a:rPr>
              <a:t>best practices </a:t>
            </a:r>
            <a:r>
              <a:rPr lang="en-US" sz="1200">
                <a:solidFill>
                  <a:srgbClr val="55565A"/>
                </a:solidFill>
                <a:latin typeface="Arial" panose="020B0604020202020204"/>
              </a:rPr>
              <a:t>and standard processes that generate repeatable success</a:t>
            </a:r>
          </a:p>
          <a:p>
            <a:pPr marL="257175" indent="-257175" defTabSz="685800">
              <a:lnSpc>
                <a:spcPct val="100000"/>
              </a:lnSpc>
              <a:spcBef>
                <a:spcPts val="375"/>
              </a:spcBef>
              <a:spcAft>
                <a:spcPts val="375"/>
              </a:spcAft>
              <a:buClr>
                <a:srgbClr val="00549F"/>
              </a:buClr>
              <a:buFont typeface="Arial" panose="020B0604020202020204" pitchFamily="34" charset="0"/>
              <a:buChar char="•"/>
              <a:defRPr/>
            </a:pPr>
            <a:r>
              <a:rPr lang="en-US" sz="1200">
                <a:solidFill>
                  <a:srgbClr val="55565A"/>
                </a:solidFill>
                <a:latin typeface="Arial" panose="020B0604020202020204"/>
              </a:rPr>
              <a:t>Provide </a:t>
            </a:r>
            <a:r>
              <a:rPr lang="en-US" sz="1200" b="1">
                <a:solidFill>
                  <a:srgbClr val="55565A"/>
                </a:solidFill>
                <a:latin typeface="Arial" panose="020B0604020202020204"/>
              </a:rPr>
              <a:t>as-needed expertise </a:t>
            </a:r>
            <a:r>
              <a:rPr lang="en-US" sz="1200">
                <a:solidFill>
                  <a:srgbClr val="55565A"/>
                </a:solidFill>
                <a:latin typeface="Arial" panose="020B0604020202020204"/>
              </a:rPr>
              <a:t>to solve specific problems</a:t>
            </a:r>
          </a:p>
          <a:p>
            <a:pPr marL="257175" indent="-257175" defTabSz="685800">
              <a:lnSpc>
                <a:spcPct val="100000"/>
              </a:lnSpc>
              <a:spcBef>
                <a:spcPts val="375"/>
              </a:spcBef>
              <a:spcAft>
                <a:spcPts val="375"/>
              </a:spcAft>
              <a:buClr>
                <a:srgbClr val="00549F"/>
              </a:buClr>
              <a:buFont typeface="Arial" panose="020B0604020202020204" pitchFamily="34" charset="0"/>
              <a:buChar char="•"/>
              <a:defRPr/>
            </a:pPr>
            <a:r>
              <a:rPr lang="en-US" sz="1200">
                <a:solidFill>
                  <a:srgbClr val="55565A"/>
                </a:solidFill>
                <a:latin typeface="Arial" panose="020B0604020202020204"/>
              </a:rPr>
              <a:t>Help teams become </a:t>
            </a:r>
            <a:r>
              <a:rPr lang="en-US" sz="1200" b="1">
                <a:solidFill>
                  <a:srgbClr val="55565A"/>
                </a:solidFill>
                <a:latin typeface="Arial" panose="020B0604020202020204"/>
              </a:rPr>
              <a:t>self-sufficient</a:t>
            </a:r>
            <a:r>
              <a:rPr lang="en-US" sz="1200">
                <a:solidFill>
                  <a:srgbClr val="55565A"/>
                </a:solidFill>
                <a:latin typeface="Arial" panose="020B0604020202020204"/>
              </a:rPr>
              <a:t> in knowledge and expertise</a:t>
            </a:r>
          </a:p>
          <a:p>
            <a:pPr marL="257175" indent="-257175" defTabSz="685800">
              <a:lnSpc>
                <a:spcPct val="100000"/>
              </a:lnSpc>
              <a:spcBef>
                <a:spcPts val="375"/>
              </a:spcBef>
              <a:spcAft>
                <a:spcPts val="375"/>
              </a:spcAft>
              <a:buClr>
                <a:srgbClr val="00549F"/>
              </a:buClr>
              <a:buFont typeface="Arial" panose="020B0604020202020204" pitchFamily="34" charset="0"/>
              <a:buChar char="•"/>
              <a:defRPr/>
            </a:pPr>
            <a:r>
              <a:rPr lang="en-US" sz="1200">
                <a:solidFill>
                  <a:srgbClr val="55565A"/>
                </a:solidFill>
                <a:latin typeface="Arial" panose="020B0604020202020204"/>
              </a:rPr>
              <a:t>Provide </a:t>
            </a:r>
            <a:r>
              <a:rPr lang="en-US" sz="1200" b="1">
                <a:solidFill>
                  <a:srgbClr val="55565A"/>
                </a:solidFill>
                <a:latin typeface="Arial" panose="020B0604020202020204"/>
              </a:rPr>
              <a:t>VOC</a:t>
            </a:r>
            <a:r>
              <a:rPr lang="en-US" sz="1200">
                <a:solidFill>
                  <a:srgbClr val="55565A"/>
                </a:solidFill>
                <a:latin typeface="Arial" panose="020B0604020202020204"/>
              </a:rPr>
              <a:t> back to the HCC product and delivery teams</a:t>
            </a:r>
          </a:p>
        </p:txBody>
      </p:sp>
      <p:grpSp>
        <p:nvGrpSpPr>
          <p:cNvPr id="8" name="Group 7">
            <a:extLst>
              <a:ext uri="{FF2B5EF4-FFF2-40B4-BE49-F238E27FC236}">
                <a16:creationId xmlns:a16="http://schemas.microsoft.com/office/drawing/2014/main" id="{464F6401-8114-A846-B850-56831010676A}"/>
              </a:ext>
            </a:extLst>
          </p:cNvPr>
          <p:cNvGrpSpPr>
            <a:grpSpLocks noChangeAspect="1"/>
          </p:cNvGrpSpPr>
          <p:nvPr/>
        </p:nvGrpSpPr>
        <p:grpSpPr>
          <a:xfrm>
            <a:off x="4234281" y="1097893"/>
            <a:ext cx="3179379" cy="3086100"/>
            <a:chOff x="7118797" y="1870827"/>
            <a:chExt cx="3861203" cy="3871101"/>
          </a:xfrm>
        </p:grpSpPr>
        <p:sp>
          <p:nvSpPr>
            <p:cNvPr id="9" name="Oval 8">
              <a:extLst>
                <a:ext uri="{FF2B5EF4-FFF2-40B4-BE49-F238E27FC236}">
                  <a16:creationId xmlns:a16="http://schemas.microsoft.com/office/drawing/2014/main" id="{61BCDFE3-D23D-1B4F-A13C-0C743A1FEC1F}"/>
                </a:ext>
              </a:extLst>
            </p:cNvPr>
            <p:cNvSpPr/>
            <p:nvPr/>
          </p:nvSpPr>
          <p:spPr>
            <a:xfrm>
              <a:off x="8170322" y="2922690"/>
              <a:ext cx="1756913" cy="1756913"/>
            </a:xfrm>
            <a:prstGeom prst="ellipse">
              <a:avLst/>
            </a:prstGeom>
            <a:solidFill>
              <a:srgbClr val="FFFFFF">
                <a:lumMod val="95000"/>
              </a:srgbClr>
            </a:solidFill>
            <a:ln w="28575" cap="flat" cmpd="sng" algn="ctr">
              <a:solidFill>
                <a:srgbClr val="BFBFBF"/>
              </a:solidFill>
              <a:prstDash val="solid"/>
              <a:miter lim="800000"/>
            </a:ln>
            <a:effectLst/>
          </p:spPr>
          <p:txBody>
            <a:bodyPr wrap="none" lIns="0" tIns="0" rIns="0" bIns="0" rtlCol="0" anchor="ctr"/>
            <a:lstStyle/>
            <a:p>
              <a:pPr algn="ctr" defTabSz="685800">
                <a:lnSpc>
                  <a:spcPct val="95000"/>
                </a:lnSpc>
                <a:defRPr/>
              </a:pPr>
              <a:r>
                <a:rPr lang="en-US" sz="1200" b="1" kern="0">
                  <a:solidFill>
                    <a:srgbClr val="55565A"/>
                  </a:solidFill>
                  <a:latin typeface="Arial" panose="020B0604020202020204"/>
                </a:rPr>
                <a:t>Vanguard: </a:t>
              </a:r>
              <a:br>
                <a:rPr lang="en-US" sz="1200" b="1" kern="0">
                  <a:solidFill>
                    <a:srgbClr val="55565A"/>
                  </a:solidFill>
                  <a:latin typeface="Arial" panose="020B0604020202020204"/>
                </a:rPr>
              </a:br>
              <a:r>
                <a:rPr lang="en-US" sz="1200" b="1" i="1" kern="0">
                  <a:solidFill>
                    <a:srgbClr val="55565A"/>
                  </a:solidFill>
                  <a:latin typeface="Arial" panose="020B0604020202020204"/>
                </a:rPr>
                <a:t>Accelerating</a:t>
              </a:r>
              <a:br>
                <a:rPr lang="en-US" sz="1200" b="1" i="1" kern="0">
                  <a:solidFill>
                    <a:srgbClr val="55565A"/>
                  </a:solidFill>
                  <a:latin typeface="Arial" panose="020B0604020202020204"/>
                </a:rPr>
              </a:br>
              <a:r>
                <a:rPr lang="en-US" sz="1200" b="1" i="1" kern="0">
                  <a:solidFill>
                    <a:srgbClr val="55565A"/>
                  </a:solidFill>
                  <a:latin typeface="Arial" panose="020B0604020202020204"/>
                </a:rPr>
                <a:t>Cloud Adoption</a:t>
              </a:r>
            </a:p>
            <a:p>
              <a:pPr algn="ctr" defTabSz="685800">
                <a:lnSpc>
                  <a:spcPct val="95000"/>
                </a:lnSpc>
                <a:defRPr/>
              </a:pPr>
              <a:r>
                <a:rPr lang="en-US" sz="1200" b="1" i="1" kern="0">
                  <a:solidFill>
                    <a:srgbClr val="55565A"/>
                  </a:solidFill>
                  <a:latin typeface="Arial" panose="020B0604020202020204"/>
                </a:rPr>
                <a:t>and Digital</a:t>
              </a:r>
            </a:p>
            <a:p>
              <a:pPr algn="ctr" defTabSz="685800">
                <a:lnSpc>
                  <a:spcPct val="95000"/>
                </a:lnSpc>
                <a:defRPr/>
              </a:pPr>
              <a:r>
                <a:rPr lang="en-US" sz="1200" b="1" i="1" kern="0">
                  <a:solidFill>
                    <a:srgbClr val="55565A"/>
                  </a:solidFill>
                  <a:latin typeface="Arial" panose="020B0604020202020204"/>
                </a:rPr>
                <a:t>Transformations</a:t>
              </a:r>
              <a:endParaRPr lang="en-US" sz="1350" b="1" i="1" kern="0">
                <a:solidFill>
                  <a:srgbClr val="55565A"/>
                </a:solidFill>
                <a:latin typeface="Arial" panose="020B0604020202020204"/>
              </a:endParaRPr>
            </a:p>
          </p:txBody>
        </p:sp>
        <p:sp>
          <p:nvSpPr>
            <p:cNvPr id="10" name="Oval 9">
              <a:extLst>
                <a:ext uri="{FF2B5EF4-FFF2-40B4-BE49-F238E27FC236}">
                  <a16:creationId xmlns:a16="http://schemas.microsoft.com/office/drawing/2014/main" id="{4ACAE4D3-0CEB-014B-8818-AF2CD7F483AF}"/>
                </a:ext>
              </a:extLst>
            </p:cNvPr>
            <p:cNvSpPr/>
            <p:nvPr/>
          </p:nvSpPr>
          <p:spPr>
            <a:xfrm>
              <a:off x="7245975" y="2005318"/>
              <a:ext cx="3605607" cy="3605607"/>
            </a:xfrm>
            <a:prstGeom prst="ellipse">
              <a:avLst/>
            </a:prstGeom>
            <a:noFill/>
            <a:ln w="28575" cap="flat" cmpd="sng" algn="ctr">
              <a:solidFill>
                <a:srgbClr val="BFBFBF"/>
              </a:solidFill>
              <a:prstDash val="sysDash"/>
              <a:miter lim="800000"/>
            </a:ln>
            <a:effectLst/>
          </p:spPr>
          <p:txBody>
            <a:bodyPr wrap="none" lIns="0" tIns="0" rIns="0" bIns="0" rtlCol="0" anchor="ctr"/>
            <a:lstStyle/>
            <a:p>
              <a:pPr defTabSz="685800">
                <a:lnSpc>
                  <a:spcPct val="95000"/>
                </a:lnSpc>
                <a:defRPr/>
              </a:pPr>
              <a:endParaRPr lang="en-US" sz="2700" b="1" kern="0">
                <a:solidFill>
                  <a:srgbClr val="55565A"/>
                </a:solidFill>
                <a:latin typeface="Arial" panose="020B0604020202020204"/>
              </a:endParaRPr>
            </a:p>
          </p:txBody>
        </p:sp>
        <p:sp>
          <p:nvSpPr>
            <p:cNvPr id="11" name="Freeform 5">
              <a:extLst>
                <a:ext uri="{FF2B5EF4-FFF2-40B4-BE49-F238E27FC236}">
                  <a16:creationId xmlns:a16="http://schemas.microsoft.com/office/drawing/2014/main" id="{1B8257E5-E468-9341-BB01-4C33423FA9D8}"/>
                </a:ext>
              </a:extLst>
            </p:cNvPr>
            <p:cNvSpPr>
              <a:spLocks noChangeAspect="1"/>
            </p:cNvSpPr>
            <p:nvPr/>
          </p:nvSpPr>
          <p:spPr bwMode="auto">
            <a:xfrm>
              <a:off x="7118797" y="4415409"/>
              <a:ext cx="1324363" cy="1326519"/>
            </a:xfrm>
            <a:custGeom>
              <a:avLst/>
              <a:gdLst>
                <a:gd name="T0" fmla="*/ 300 w 300"/>
                <a:gd name="T1" fmla="*/ 150 h 300"/>
                <a:gd name="T2" fmla="*/ 150 w 300"/>
                <a:gd name="T3" fmla="*/ 300 h 300"/>
                <a:gd name="T4" fmla="*/ 0 w 300"/>
                <a:gd name="T5" fmla="*/ 150 h 300"/>
                <a:gd name="T6" fmla="*/ 150 w 300"/>
                <a:gd name="T7" fmla="*/ 0 h 300"/>
                <a:gd name="T8" fmla="*/ 230 w 300"/>
                <a:gd name="T9" fmla="*/ 23 h 300"/>
                <a:gd name="T10" fmla="*/ 300 w 300"/>
                <a:gd name="T11" fmla="*/ 0 h 300"/>
                <a:gd name="T12" fmla="*/ 277 w 300"/>
                <a:gd name="T13" fmla="*/ 70 h 300"/>
                <a:gd name="T14" fmla="*/ 300 w 300"/>
                <a:gd name="T15" fmla="*/ 15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0">
                  <a:moveTo>
                    <a:pt x="300" y="150"/>
                  </a:moveTo>
                  <a:cubicBezTo>
                    <a:pt x="300" y="232"/>
                    <a:pt x="232" y="300"/>
                    <a:pt x="150" y="300"/>
                  </a:cubicBezTo>
                  <a:cubicBezTo>
                    <a:pt x="68" y="300"/>
                    <a:pt x="0" y="232"/>
                    <a:pt x="0" y="150"/>
                  </a:cubicBezTo>
                  <a:cubicBezTo>
                    <a:pt x="0" y="68"/>
                    <a:pt x="68" y="0"/>
                    <a:pt x="150" y="0"/>
                  </a:cubicBezTo>
                  <a:cubicBezTo>
                    <a:pt x="179" y="0"/>
                    <a:pt x="207" y="9"/>
                    <a:pt x="230" y="23"/>
                  </a:cubicBezTo>
                  <a:cubicBezTo>
                    <a:pt x="230" y="23"/>
                    <a:pt x="300" y="0"/>
                    <a:pt x="300" y="0"/>
                  </a:cubicBezTo>
                  <a:cubicBezTo>
                    <a:pt x="300" y="0"/>
                    <a:pt x="277" y="70"/>
                    <a:pt x="277" y="70"/>
                  </a:cubicBezTo>
                  <a:cubicBezTo>
                    <a:pt x="291" y="93"/>
                    <a:pt x="300" y="121"/>
                    <a:pt x="300" y="150"/>
                  </a:cubicBezTo>
                  <a:close/>
                </a:path>
              </a:pathLst>
            </a:custGeom>
            <a:solidFill>
              <a:srgbClr val="888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9" tIns="34289" rIns="68579" bIns="34289" numCol="1" anchor="t" anchorCtr="0" compatLnSpc="1">
              <a:prstTxWarp prst="textNoShape">
                <a:avLst/>
              </a:prstTxWarp>
            </a:bodyPr>
            <a:lstStyle/>
            <a:p>
              <a:pPr defTabSz="685800">
                <a:defRPr/>
              </a:pPr>
              <a:endParaRPr lang="en-US" sz="1350" kern="0">
                <a:solidFill>
                  <a:srgbClr val="55565A"/>
                </a:solidFill>
                <a:latin typeface="Tahoma"/>
              </a:endParaRPr>
            </a:p>
          </p:txBody>
        </p:sp>
        <p:sp>
          <p:nvSpPr>
            <p:cNvPr id="12" name="Freeform 6">
              <a:extLst>
                <a:ext uri="{FF2B5EF4-FFF2-40B4-BE49-F238E27FC236}">
                  <a16:creationId xmlns:a16="http://schemas.microsoft.com/office/drawing/2014/main" id="{58169478-7D1E-B04B-8B3D-F89E10D77C22}"/>
                </a:ext>
              </a:extLst>
            </p:cNvPr>
            <p:cNvSpPr>
              <a:spLocks noChangeAspect="1"/>
            </p:cNvSpPr>
            <p:nvPr/>
          </p:nvSpPr>
          <p:spPr bwMode="auto">
            <a:xfrm>
              <a:off x="7118797" y="1870827"/>
              <a:ext cx="1324363" cy="1326519"/>
            </a:xfrm>
            <a:custGeom>
              <a:avLst/>
              <a:gdLst>
                <a:gd name="T0" fmla="*/ 300 w 300"/>
                <a:gd name="T1" fmla="*/ 150 h 300"/>
                <a:gd name="T2" fmla="*/ 150 w 300"/>
                <a:gd name="T3" fmla="*/ 0 h 300"/>
                <a:gd name="T4" fmla="*/ 0 w 300"/>
                <a:gd name="T5" fmla="*/ 150 h 300"/>
                <a:gd name="T6" fmla="*/ 150 w 300"/>
                <a:gd name="T7" fmla="*/ 300 h 300"/>
                <a:gd name="T8" fmla="*/ 230 w 300"/>
                <a:gd name="T9" fmla="*/ 277 h 300"/>
                <a:gd name="T10" fmla="*/ 300 w 300"/>
                <a:gd name="T11" fmla="*/ 300 h 300"/>
                <a:gd name="T12" fmla="*/ 277 w 300"/>
                <a:gd name="T13" fmla="*/ 230 h 300"/>
                <a:gd name="T14" fmla="*/ 300 w 300"/>
                <a:gd name="T15" fmla="*/ 15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0">
                  <a:moveTo>
                    <a:pt x="300" y="150"/>
                  </a:moveTo>
                  <a:cubicBezTo>
                    <a:pt x="300" y="68"/>
                    <a:pt x="232" y="0"/>
                    <a:pt x="150" y="0"/>
                  </a:cubicBezTo>
                  <a:cubicBezTo>
                    <a:pt x="68" y="0"/>
                    <a:pt x="0" y="68"/>
                    <a:pt x="0" y="150"/>
                  </a:cubicBezTo>
                  <a:cubicBezTo>
                    <a:pt x="0" y="232"/>
                    <a:pt x="68" y="300"/>
                    <a:pt x="150" y="300"/>
                  </a:cubicBezTo>
                  <a:cubicBezTo>
                    <a:pt x="179" y="300"/>
                    <a:pt x="207" y="291"/>
                    <a:pt x="230" y="277"/>
                  </a:cubicBezTo>
                  <a:cubicBezTo>
                    <a:pt x="230" y="277"/>
                    <a:pt x="300" y="300"/>
                    <a:pt x="300" y="300"/>
                  </a:cubicBezTo>
                  <a:cubicBezTo>
                    <a:pt x="300" y="300"/>
                    <a:pt x="277" y="230"/>
                    <a:pt x="277" y="230"/>
                  </a:cubicBezTo>
                  <a:cubicBezTo>
                    <a:pt x="291" y="207"/>
                    <a:pt x="300" y="179"/>
                    <a:pt x="300" y="150"/>
                  </a:cubicBezTo>
                  <a:close/>
                </a:path>
              </a:pathLst>
            </a:custGeom>
            <a:solidFill>
              <a:srgbClr val="E877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9" tIns="34289" rIns="68579" bIns="34289" numCol="1" anchor="t" anchorCtr="0" compatLnSpc="1">
              <a:prstTxWarp prst="textNoShape">
                <a:avLst/>
              </a:prstTxWarp>
            </a:bodyPr>
            <a:lstStyle/>
            <a:p>
              <a:pPr defTabSz="685800">
                <a:defRPr/>
              </a:pPr>
              <a:endParaRPr lang="en-US" sz="1350" kern="0">
                <a:solidFill>
                  <a:srgbClr val="55565A"/>
                </a:solidFill>
                <a:latin typeface="Tahoma"/>
              </a:endParaRPr>
            </a:p>
          </p:txBody>
        </p:sp>
        <p:sp>
          <p:nvSpPr>
            <p:cNvPr id="13" name="Freeform 8">
              <a:extLst>
                <a:ext uri="{FF2B5EF4-FFF2-40B4-BE49-F238E27FC236}">
                  <a16:creationId xmlns:a16="http://schemas.microsoft.com/office/drawing/2014/main" id="{08ACC2AC-9283-2D47-BCFB-ED00F9EB81D7}"/>
                </a:ext>
              </a:extLst>
            </p:cNvPr>
            <p:cNvSpPr>
              <a:spLocks noChangeAspect="1"/>
            </p:cNvSpPr>
            <p:nvPr/>
          </p:nvSpPr>
          <p:spPr bwMode="auto">
            <a:xfrm>
              <a:off x="9655637" y="4415409"/>
              <a:ext cx="1324363" cy="1326519"/>
            </a:xfrm>
            <a:custGeom>
              <a:avLst/>
              <a:gdLst>
                <a:gd name="T0" fmla="*/ 0 w 300"/>
                <a:gd name="T1" fmla="*/ 150 h 300"/>
                <a:gd name="T2" fmla="*/ 150 w 300"/>
                <a:gd name="T3" fmla="*/ 300 h 300"/>
                <a:gd name="T4" fmla="*/ 300 w 300"/>
                <a:gd name="T5" fmla="*/ 150 h 300"/>
                <a:gd name="T6" fmla="*/ 150 w 300"/>
                <a:gd name="T7" fmla="*/ 0 h 300"/>
                <a:gd name="T8" fmla="*/ 70 w 300"/>
                <a:gd name="T9" fmla="*/ 23 h 300"/>
                <a:gd name="T10" fmla="*/ 0 w 300"/>
                <a:gd name="T11" fmla="*/ 0 h 300"/>
                <a:gd name="T12" fmla="*/ 23 w 300"/>
                <a:gd name="T13" fmla="*/ 70 h 300"/>
                <a:gd name="T14" fmla="*/ 0 w 300"/>
                <a:gd name="T15" fmla="*/ 15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0">
                  <a:moveTo>
                    <a:pt x="0" y="150"/>
                  </a:moveTo>
                  <a:cubicBezTo>
                    <a:pt x="0" y="232"/>
                    <a:pt x="68" y="300"/>
                    <a:pt x="150" y="300"/>
                  </a:cubicBezTo>
                  <a:cubicBezTo>
                    <a:pt x="232" y="300"/>
                    <a:pt x="300" y="232"/>
                    <a:pt x="300" y="150"/>
                  </a:cubicBezTo>
                  <a:cubicBezTo>
                    <a:pt x="300" y="68"/>
                    <a:pt x="232" y="0"/>
                    <a:pt x="150" y="0"/>
                  </a:cubicBezTo>
                  <a:cubicBezTo>
                    <a:pt x="121" y="0"/>
                    <a:pt x="93" y="9"/>
                    <a:pt x="70" y="23"/>
                  </a:cubicBezTo>
                  <a:cubicBezTo>
                    <a:pt x="70" y="23"/>
                    <a:pt x="0" y="0"/>
                    <a:pt x="0" y="0"/>
                  </a:cubicBezTo>
                  <a:cubicBezTo>
                    <a:pt x="0" y="0"/>
                    <a:pt x="23" y="70"/>
                    <a:pt x="23" y="70"/>
                  </a:cubicBezTo>
                  <a:cubicBezTo>
                    <a:pt x="9" y="93"/>
                    <a:pt x="0" y="121"/>
                    <a:pt x="0" y="150"/>
                  </a:cubicBezTo>
                  <a:close/>
                </a:path>
              </a:pathLst>
            </a:custGeom>
            <a:ln/>
          </p:spPr>
          <p:style>
            <a:lnRef idx="3">
              <a:schemeClr val="lt1"/>
            </a:lnRef>
            <a:fillRef idx="1">
              <a:schemeClr val="accent2"/>
            </a:fillRef>
            <a:effectRef idx="1">
              <a:schemeClr val="accent2"/>
            </a:effectRef>
            <a:fontRef idx="minor">
              <a:schemeClr val="lt1"/>
            </a:fontRef>
          </p:style>
          <p:txBody>
            <a:bodyPr vert="horz" wrap="square" lIns="68579" tIns="34289" rIns="68579" bIns="34289" numCol="1" anchor="t" anchorCtr="0" compatLnSpc="1">
              <a:prstTxWarp prst="textNoShape">
                <a:avLst/>
              </a:prstTxWarp>
            </a:bodyPr>
            <a:lstStyle/>
            <a:p>
              <a:pPr defTabSz="685800">
                <a:defRPr/>
              </a:pPr>
              <a:endParaRPr lang="en-US" sz="1350" kern="0">
                <a:solidFill>
                  <a:srgbClr val="55565A"/>
                </a:solidFill>
                <a:latin typeface="Tahoma"/>
              </a:endParaRPr>
            </a:p>
          </p:txBody>
        </p:sp>
        <p:sp>
          <p:nvSpPr>
            <p:cNvPr id="14" name="Freeform 7">
              <a:extLst>
                <a:ext uri="{FF2B5EF4-FFF2-40B4-BE49-F238E27FC236}">
                  <a16:creationId xmlns:a16="http://schemas.microsoft.com/office/drawing/2014/main" id="{56CABECB-3896-D94B-B1FA-E7D407F5E294}"/>
                </a:ext>
              </a:extLst>
            </p:cNvPr>
            <p:cNvSpPr>
              <a:spLocks noChangeAspect="1"/>
            </p:cNvSpPr>
            <p:nvPr/>
          </p:nvSpPr>
          <p:spPr bwMode="auto">
            <a:xfrm>
              <a:off x="9705613" y="1870827"/>
              <a:ext cx="1274387" cy="1326519"/>
            </a:xfrm>
            <a:custGeom>
              <a:avLst/>
              <a:gdLst>
                <a:gd name="T0" fmla="*/ 0 w 300"/>
                <a:gd name="T1" fmla="*/ 150 h 300"/>
                <a:gd name="T2" fmla="*/ 150 w 300"/>
                <a:gd name="T3" fmla="*/ 0 h 300"/>
                <a:gd name="T4" fmla="*/ 300 w 300"/>
                <a:gd name="T5" fmla="*/ 150 h 300"/>
                <a:gd name="T6" fmla="*/ 150 w 300"/>
                <a:gd name="T7" fmla="*/ 300 h 300"/>
                <a:gd name="T8" fmla="*/ 70 w 300"/>
                <a:gd name="T9" fmla="*/ 277 h 300"/>
                <a:gd name="T10" fmla="*/ 0 w 300"/>
                <a:gd name="T11" fmla="*/ 300 h 300"/>
                <a:gd name="T12" fmla="*/ 23 w 300"/>
                <a:gd name="T13" fmla="*/ 230 h 300"/>
                <a:gd name="T14" fmla="*/ 0 w 300"/>
                <a:gd name="T15" fmla="*/ 15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0">
                  <a:moveTo>
                    <a:pt x="0" y="150"/>
                  </a:moveTo>
                  <a:cubicBezTo>
                    <a:pt x="0" y="68"/>
                    <a:pt x="68" y="0"/>
                    <a:pt x="150" y="0"/>
                  </a:cubicBezTo>
                  <a:cubicBezTo>
                    <a:pt x="232" y="0"/>
                    <a:pt x="300" y="68"/>
                    <a:pt x="300" y="150"/>
                  </a:cubicBezTo>
                  <a:cubicBezTo>
                    <a:pt x="300" y="232"/>
                    <a:pt x="232" y="300"/>
                    <a:pt x="150" y="300"/>
                  </a:cubicBezTo>
                  <a:cubicBezTo>
                    <a:pt x="121" y="300"/>
                    <a:pt x="93" y="291"/>
                    <a:pt x="70" y="277"/>
                  </a:cubicBezTo>
                  <a:cubicBezTo>
                    <a:pt x="70" y="277"/>
                    <a:pt x="0" y="300"/>
                    <a:pt x="0" y="300"/>
                  </a:cubicBezTo>
                  <a:cubicBezTo>
                    <a:pt x="0" y="300"/>
                    <a:pt x="23" y="230"/>
                    <a:pt x="23" y="230"/>
                  </a:cubicBezTo>
                  <a:cubicBezTo>
                    <a:pt x="9" y="207"/>
                    <a:pt x="0" y="179"/>
                    <a:pt x="0" y="150"/>
                  </a:cubicBezTo>
                  <a:close/>
                </a:path>
              </a:pathLst>
            </a:custGeom>
            <a:solidFill>
              <a:srgbClr val="555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9" tIns="34289" rIns="68579" bIns="34289" numCol="1" anchor="t" anchorCtr="0" compatLnSpc="1">
              <a:prstTxWarp prst="textNoShape">
                <a:avLst/>
              </a:prstTxWarp>
            </a:bodyPr>
            <a:lstStyle/>
            <a:p>
              <a:pPr defTabSz="685800">
                <a:defRPr/>
              </a:pPr>
              <a:endParaRPr lang="en-US" sz="1350" kern="0">
                <a:solidFill>
                  <a:srgbClr val="55565A"/>
                </a:solidFill>
                <a:latin typeface="Tahoma"/>
              </a:endParaRPr>
            </a:p>
          </p:txBody>
        </p:sp>
        <p:sp>
          <p:nvSpPr>
            <p:cNvPr id="15" name="Oval 14">
              <a:extLst>
                <a:ext uri="{FF2B5EF4-FFF2-40B4-BE49-F238E27FC236}">
                  <a16:creationId xmlns:a16="http://schemas.microsoft.com/office/drawing/2014/main" id="{378A697E-0796-2144-8FC8-A81834FFF74F}"/>
                </a:ext>
              </a:extLst>
            </p:cNvPr>
            <p:cNvSpPr/>
            <p:nvPr/>
          </p:nvSpPr>
          <p:spPr>
            <a:xfrm>
              <a:off x="7170010" y="4467699"/>
              <a:ext cx="1221935" cy="1221935"/>
            </a:xfrm>
            <a:prstGeom prst="ellipse">
              <a:avLst/>
            </a:prstGeom>
            <a:solidFill>
              <a:srgbClr val="FFFFFF"/>
            </a:solidFill>
            <a:ln w="12700" cap="flat" cmpd="sng" algn="ctr">
              <a:noFill/>
              <a:prstDash val="solid"/>
              <a:miter lim="800000"/>
            </a:ln>
            <a:effectLst/>
          </p:spPr>
          <p:txBody>
            <a:bodyPr rot="0" spcFirstLastPara="0" vertOverflow="overflow" horzOverflow="overflow" vert="horz" wrap="none" lIns="34289" tIns="34289" rIns="34289" bIns="34289" numCol="1" spcCol="0" rtlCol="0" fromWordArt="0" anchor="ctr" anchorCtr="0" forceAA="0" compatLnSpc="1">
              <a:prstTxWarp prst="textNoShape">
                <a:avLst/>
              </a:prstTxWarp>
              <a:noAutofit/>
            </a:bodyPr>
            <a:lstStyle/>
            <a:p>
              <a:pPr algn="ctr" defTabSz="685800">
                <a:defRPr/>
              </a:pPr>
              <a:r>
                <a:rPr lang="en-US" sz="1275" kern="0">
                  <a:solidFill>
                    <a:srgbClr val="55565A"/>
                  </a:solidFill>
                  <a:latin typeface="Arial" panose="020B0604020202020204"/>
                </a:rPr>
                <a:t>Customer</a:t>
              </a:r>
              <a:br>
                <a:rPr lang="en-US" sz="1275" kern="0">
                  <a:solidFill>
                    <a:srgbClr val="55565A"/>
                  </a:solidFill>
                  <a:latin typeface="Arial" panose="020B0604020202020204"/>
                </a:rPr>
              </a:br>
              <a:r>
                <a:rPr lang="en-US" sz="1275" kern="0">
                  <a:solidFill>
                    <a:srgbClr val="55565A"/>
                  </a:solidFill>
                  <a:latin typeface="Arial" panose="020B0604020202020204"/>
                </a:rPr>
                <a:t>Engagements</a:t>
              </a:r>
            </a:p>
          </p:txBody>
        </p:sp>
        <p:sp>
          <p:nvSpPr>
            <p:cNvPr id="16" name="Oval 15">
              <a:extLst>
                <a:ext uri="{FF2B5EF4-FFF2-40B4-BE49-F238E27FC236}">
                  <a16:creationId xmlns:a16="http://schemas.microsoft.com/office/drawing/2014/main" id="{919C1E86-DD1E-6047-AB68-7DE688169C4F}"/>
                </a:ext>
              </a:extLst>
            </p:cNvPr>
            <p:cNvSpPr/>
            <p:nvPr/>
          </p:nvSpPr>
          <p:spPr>
            <a:xfrm>
              <a:off x="9705613" y="4467699"/>
              <a:ext cx="1221935" cy="1221935"/>
            </a:xfrm>
            <a:prstGeom prst="ellipse">
              <a:avLst/>
            </a:prstGeom>
            <a:solidFill>
              <a:srgbClr val="FFFFFF"/>
            </a:solidFill>
            <a:ln w="12700" cap="flat" cmpd="sng" algn="ctr">
              <a:noFill/>
              <a:prstDash val="solid"/>
              <a:miter lim="800000"/>
            </a:ln>
            <a:effectLst/>
          </p:spPr>
          <p:txBody>
            <a:bodyPr rot="0" spcFirstLastPara="0" vertOverflow="overflow" horzOverflow="overflow" vert="horz" wrap="none" lIns="34289" tIns="34289" rIns="34289" bIns="34289" numCol="1" spcCol="0" rtlCol="0" fromWordArt="0" anchor="ctr" anchorCtr="0" forceAA="0" compatLnSpc="1">
              <a:prstTxWarp prst="textNoShape">
                <a:avLst/>
              </a:prstTxWarp>
              <a:noAutofit/>
            </a:bodyPr>
            <a:lstStyle/>
            <a:p>
              <a:pPr algn="ctr" defTabSz="685800">
                <a:defRPr/>
              </a:pPr>
              <a:r>
                <a:rPr lang="en-US" sz="1275" kern="0">
                  <a:solidFill>
                    <a:srgbClr val="55565A"/>
                  </a:solidFill>
                  <a:latin typeface="Arial" panose="020B0604020202020204"/>
                </a:rPr>
                <a:t>Community</a:t>
              </a:r>
            </a:p>
            <a:p>
              <a:pPr algn="ctr" defTabSz="685800">
                <a:defRPr/>
              </a:pPr>
              <a:r>
                <a:rPr lang="en-US" sz="1275" kern="0">
                  <a:solidFill>
                    <a:srgbClr val="55565A"/>
                  </a:solidFill>
                  <a:latin typeface="Arial" panose="020B0604020202020204"/>
                </a:rPr>
                <a:t>Engagements</a:t>
              </a:r>
            </a:p>
          </p:txBody>
        </p:sp>
        <p:sp>
          <p:nvSpPr>
            <p:cNvPr id="17" name="Oval 16">
              <a:extLst>
                <a:ext uri="{FF2B5EF4-FFF2-40B4-BE49-F238E27FC236}">
                  <a16:creationId xmlns:a16="http://schemas.microsoft.com/office/drawing/2014/main" id="{3F90E1C2-263D-4842-8BAC-D401AAC010B0}"/>
                </a:ext>
              </a:extLst>
            </p:cNvPr>
            <p:cNvSpPr/>
            <p:nvPr/>
          </p:nvSpPr>
          <p:spPr>
            <a:xfrm>
              <a:off x="7170010" y="1921871"/>
              <a:ext cx="1221935" cy="1221935"/>
            </a:xfrm>
            <a:prstGeom prst="ellipse">
              <a:avLst/>
            </a:prstGeom>
            <a:solidFill>
              <a:srgbClr val="FFFFFF"/>
            </a:solidFill>
            <a:ln w="12700" cap="flat" cmpd="sng" algn="ctr">
              <a:noFill/>
              <a:prstDash val="solid"/>
              <a:miter lim="800000"/>
            </a:ln>
            <a:effectLst/>
          </p:spPr>
          <p:txBody>
            <a:bodyPr wrap="none" lIns="34289" tIns="45719" rIns="34289" bIns="45719" rtlCol="0" anchor="ctr"/>
            <a:lstStyle/>
            <a:p>
              <a:pPr algn="ctr" defTabSz="685800">
                <a:defRPr/>
              </a:pPr>
              <a:r>
                <a:rPr lang="en-US" sz="1350" kern="0">
                  <a:solidFill>
                    <a:srgbClr val="55565A"/>
                  </a:solidFill>
                  <a:latin typeface="Arial" panose="020B0604020202020204"/>
                </a:rPr>
                <a:t>Cloud</a:t>
              </a:r>
              <a:br>
                <a:rPr lang="en-US" sz="1350" kern="0">
                  <a:solidFill>
                    <a:srgbClr val="55565A"/>
                  </a:solidFill>
                  <a:latin typeface="Arial" panose="020B0604020202020204"/>
                </a:rPr>
              </a:br>
              <a:r>
                <a:rPr lang="en-US" sz="1350" kern="0">
                  <a:solidFill>
                    <a:srgbClr val="55565A"/>
                  </a:solidFill>
                  <a:latin typeface="Arial" panose="020B0604020202020204"/>
                </a:rPr>
                <a:t>Playbook</a:t>
              </a:r>
            </a:p>
          </p:txBody>
        </p:sp>
        <p:sp>
          <p:nvSpPr>
            <p:cNvPr id="18" name="Oval 17">
              <a:extLst>
                <a:ext uri="{FF2B5EF4-FFF2-40B4-BE49-F238E27FC236}">
                  <a16:creationId xmlns:a16="http://schemas.microsoft.com/office/drawing/2014/main" id="{4C72550F-E191-2C45-9E38-65E12E4C010D}"/>
                </a:ext>
              </a:extLst>
            </p:cNvPr>
            <p:cNvSpPr/>
            <p:nvPr/>
          </p:nvSpPr>
          <p:spPr>
            <a:xfrm>
              <a:off x="9733045" y="1921871"/>
              <a:ext cx="1221935" cy="1221935"/>
            </a:xfrm>
            <a:prstGeom prst="ellipse">
              <a:avLst/>
            </a:prstGeom>
            <a:solidFill>
              <a:srgbClr val="FFFFFF"/>
            </a:solidFill>
            <a:ln w="12700" cap="flat" cmpd="sng" algn="ctr">
              <a:noFill/>
              <a:prstDash val="solid"/>
              <a:miter lim="800000"/>
            </a:ln>
            <a:effectLst/>
          </p:spPr>
          <p:txBody>
            <a:bodyPr rot="0" spcFirstLastPara="0" vertOverflow="overflow" horzOverflow="overflow" vert="horz" wrap="none" lIns="34289" tIns="34289" rIns="34289" bIns="34289" numCol="1" spcCol="0" rtlCol="0" fromWordArt="0" anchor="ctr" anchorCtr="0" forceAA="0" compatLnSpc="1">
              <a:prstTxWarp prst="textNoShape">
                <a:avLst/>
              </a:prstTxWarp>
              <a:noAutofit/>
            </a:bodyPr>
            <a:lstStyle/>
            <a:p>
              <a:pPr algn="ctr" defTabSz="685800">
                <a:defRPr/>
              </a:pPr>
              <a:r>
                <a:rPr lang="en-US" sz="1350" kern="0">
                  <a:solidFill>
                    <a:srgbClr val="55565A"/>
                  </a:solidFill>
                  <a:latin typeface="Arial" panose="020B0604020202020204"/>
                </a:rPr>
                <a:t>Training / </a:t>
              </a:r>
            </a:p>
            <a:p>
              <a:pPr algn="ctr" defTabSz="685800">
                <a:defRPr/>
              </a:pPr>
              <a:r>
                <a:rPr lang="en-US" sz="1350" kern="0">
                  <a:solidFill>
                    <a:srgbClr val="55565A"/>
                  </a:solidFill>
                  <a:latin typeface="Arial" panose="020B0604020202020204"/>
                </a:rPr>
                <a:t>Events</a:t>
              </a:r>
            </a:p>
          </p:txBody>
        </p:sp>
      </p:grpSp>
      <p:pic>
        <p:nvPicPr>
          <p:cNvPr id="20" name="Picture 19" descr="A close up of a logo&#10;&#10;Description automatically generated">
            <a:extLst>
              <a:ext uri="{FF2B5EF4-FFF2-40B4-BE49-F238E27FC236}">
                <a16:creationId xmlns:a16="http://schemas.microsoft.com/office/drawing/2014/main" id="{04D72E0A-FD4B-AE45-8C76-04757EEEA8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22650" y="419388"/>
            <a:ext cx="369366" cy="391746"/>
          </a:xfrm>
          <a:prstGeom prst="rect">
            <a:avLst/>
          </a:prstGeom>
        </p:spPr>
      </p:pic>
    </p:spTree>
    <p:extLst>
      <p:ext uri="{BB962C8B-B14F-4D97-AF65-F5344CB8AC3E}">
        <p14:creationId xmlns:p14="http://schemas.microsoft.com/office/powerpoint/2010/main" val="1555753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4"/>
          <p:cNvSpPr>
            <a:spLocks noGrp="1"/>
          </p:cNvSpPr>
          <p:nvPr>
            <p:ph type="ftr" sz="quarter" idx="3"/>
          </p:nvPr>
        </p:nvSpPr>
        <p:spPr bwMode="gray">
          <a:xfrm>
            <a:off x="3971925" y="4865238"/>
            <a:ext cx="4443412" cy="273844"/>
          </a:xfrm>
          <a:prstGeom prst="rect">
            <a:avLst/>
          </a:prstGeom>
        </p:spPr>
        <p:txBody>
          <a:bodyPr vert="horz" lIns="0" tIns="0" rIns="0" bIns="0" rtlCol="0" anchor="ctr"/>
          <a:lstStyle>
            <a:lvl1pPr algn="ctr">
              <a:defRPr sz="700">
                <a:solidFill>
                  <a:schemeClr val="tx1">
                    <a:tint val="75000"/>
                  </a:schemeClr>
                </a:solidFill>
              </a:defRPr>
            </a:lvl1pPr>
          </a:lstStyle>
          <a:p>
            <a:r>
              <a:rPr lang="en-US">
                <a:solidFill>
                  <a:srgbClr val="55565A">
                    <a:tint val="75000"/>
                  </a:srgbClr>
                </a:solidFill>
              </a:rPr>
              <a:t>Confidential property of Optum. Do not distribute or reproduce without express permission from Optum.</a:t>
            </a:r>
          </a:p>
        </p:txBody>
      </p:sp>
      <p:sp>
        <p:nvSpPr>
          <p:cNvPr id="11" name="Title 1">
            <a:extLst>
              <a:ext uri="{FF2B5EF4-FFF2-40B4-BE49-F238E27FC236}">
                <a16:creationId xmlns:a16="http://schemas.microsoft.com/office/drawing/2014/main" id="{157864AE-1D72-3448-B7D7-732FA7F7ACDD}"/>
              </a:ext>
            </a:extLst>
          </p:cNvPr>
          <p:cNvSpPr txBox="1">
            <a:spLocks/>
          </p:cNvSpPr>
          <p:nvPr/>
        </p:nvSpPr>
        <p:spPr bwMode="gray">
          <a:xfrm>
            <a:off x="657225" y="285750"/>
            <a:ext cx="8486775" cy="48906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400" b="1"/>
              <a:t>Public Cloud </a:t>
            </a:r>
            <a:r>
              <a:rPr lang="en-US" sz="1800" b="1"/>
              <a:t>|           </a:t>
            </a:r>
            <a:r>
              <a:rPr lang="en-US" sz="1800" b="1">
                <a:solidFill>
                  <a:srgbClr val="E87722"/>
                </a:solidFill>
              </a:rPr>
              <a:t>New Entity Integration</a:t>
            </a:r>
            <a:endParaRPr lang="en-US" sz="1800"/>
          </a:p>
        </p:txBody>
      </p:sp>
      <p:sp>
        <p:nvSpPr>
          <p:cNvPr id="15" name="Slide Number Placeholder 5">
            <a:extLst>
              <a:ext uri="{FF2B5EF4-FFF2-40B4-BE49-F238E27FC236}">
                <a16:creationId xmlns:a16="http://schemas.microsoft.com/office/drawing/2014/main" id="{01EBFABD-2C0E-C642-8913-520413D6CAF4}"/>
              </a:ext>
            </a:extLst>
          </p:cNvPr>
          <p:cNvSpPr txBox="1">
            <a:spLocks/>
          </p:cNvSpPr>
          <p:nvPr/>
        </p:nvSpPr>
        <p:spPr bwMode="gray">
          <a:xfrm>
            <a:off x="8415337" y="4865238"/>
            <a:ext cx="459242" cy="273844"/>
          </a:xfrm>
          <a:prstGeom prst="rect">
            <a:avLst/>
          </a:prstGeom>
        </p:spPr>
        <p:txBody>
          <a:bodyPr vert="horz" lIns="0" tIns="0" rIns="0" bIns="0" rtlCol="0" anchor="ctr"/>
          <a:lstStyle>
            <a:defPPr>
              <a:defRPr lang="en-US"/>
            </a:defPPr>
            <a:lvl1pPr marL="0" algn="r" defTabSz="913464" rtl="0" eaLnBrk="1" latinLnBrk="0" hangingPunct="1">
              <a:defRPr sz="900" kern="1200">
                <a:solidFill>
                  <a:schemeClr val="tx1">
                    <a:tint val="75000"/>
                  </a:schemeClr>
                </a:solidFill>
                <a:latin typeface="+mn-lt"/>
                <a:ea typeface="+mn-ea"/>
                <a:cs typeface="+mn-cs"/>
              </a:defRPr>
            </a:lvl1pPr>
            <a:lvl2pPr marL="456719" algn="l" defTabSz="913464" rtl="0" eaLnBrk="1" latinLnBrk="0" hangingPunct="1">
              <a:defRPr sz="1800" kern="1200">
                <a:solidFill>
                  <a:schemeClr val="tx1"/>
                </a:solidFill>
                <a:latin typeface="+mn-lt"/>
                <a:ea typeface="+mn-ea"/>
                <a:cs typeface="+mn-cs"/>
              </a:defRPr>
            </a:lvl2pPr>
            <a:lvl3pPr marL="913464" algn="l" defTabSz="913464" rtl="0" eaLnBrk="1" latinLnBrk="0" hangingPunct="1">
              <a:defRPr sz="1800" kern="1200">
                <a:solidFill>
                  <a:schemeClr val="tx1"/>
                </a:solidFill>
                <a:latin typeface="+mn-lt"/>
                <a:ea typeface="+mn-ea"/>
                <a:cs typeface="+mn-cs"/>
              </a:defRPr>
            </a:lvl3pPr>
            <a:lvl4pPr marL="1370192" algn="l" defTabSz="913464" rtl="0" eaLnBrk="1" latinLnBrk="0" hangingPunct="1">
              <a:defRPr sz="1800" kern="1200">
                <a:solidFill>
                  <a:schemeClr val="tx1"/>
                </a:solidFill>
                <a:latin typeface="+mn-lt"/>
                <a:ea typeface="+mn-ea"/>
                <a:cs typeface="+mn-cs"/>
              </a:defRPr>
            </a:lvl4pPr>
            <a:lvl5pPr marL="1826927" algn="l" defTabSz="913464" rtl="0" eaLnBrk="1" latinLnBrk="0" hangingPunct="1">
              <a:defRPr sz="1800" kern="1200">
                <a:solidFill>
                  <a:schemeClr val="tx1"/>
                </a:solidFill>
                <a:latin typeface="+mn-lt"/>
                <a:ea typeface="+mn-ea"/>
                <a:cs typeface="+mn-cs"/>
              </a:defRPr>
            </a:lvl5pPr>
            <a:lvl6pPr marL="2283646" algn="l" defTabSz="913464" rtl="0" eaLnBrk="1" latinLnBrk="0" hangingPunct="1">
              <a:defRPr sz="1800" kern="1200">
                <a:solidFill>
                  <a:schemeClr val="tx1"/>
                </a:solidFill>
                <a:latin typeface="+mn-lt"/>
                <a:ea typeface="+mn-ea"/>
                <a:cs typeface="+mn-cs"/>
              </a:defRPr>
            </a:lvl6pPr>
            <a:lvl7pPr marL="2740364" algn="l" defTabSz="913464" rtl="0" eaLnBrk="1" latinLnBrk="0" hangingPunct="1">
              <a:defRPr sz="1800" kern="1200">
                <a:solidFill>
                  <a:schemeClr val="tx1"/>
                </a:solidFill>
                <a:latin typeface="+mn-lt"/>
                <a:ea typeface="+mn-ea"/>
                <a:cs typeface="+mn-cs"/>
              </a:defRPr>
            </a:lvl7pPr>
            <a:lvl8pPr marL="3197100" algn="l" defTabSz="913464" rtl="0" eaLnBrk="1" latinLnBrk="0" hangingPunct="1">
              <a:defRPr sz="1800" kern="1200">
                <a:solidFill>
                  <a:schemeClr val="tx1"/>
                </a:solidFill>
                <a:latin typeface="+mn-lt"/>
                <a:ea typeface="+mn-ea"/>
                <a:cs typeface="+mn-cs"/>
              </a:defRPr>
            </a:lvl8pPr>
            <a:lvl9pPr marL="3653833" algn="l" defTabSz="913464" rtl="0" eaLnBrk="1" latinLnBrk="0" hangingPunct="1">
              <a:defRPr sz="1800" kern="1200">
                <a:solidFill>
                  <a:schemeClr val="tx1"/>
                </a:solidFill>
                <a:latin typeface="+mn-lt"/>
                <a:ea typeface="+mn-ea"/>
                <a:cs typeface="+mn-cs"/>
              </a:defRPr>
            </a:lvl9pPr>
          </a:lstStyle>
          <a:p>
            <a:fld id="{3310D8EA-3107-4873-B9AB-DD7D3E79053A}" type="slidenum">
              <a:rPr lang="en-US" smtClean="0">
                <a:solidFill>
                  <a:srgbClr val="55565A">
                    <a:tint val="75000"/>
                  </a:srgbClr>
                </a:solidFill>
              </a:rPr>
              <a:pPr/>
              <a:t>7</a:t>
            </a:fld>
            <a:endParaRPr lang="en-US">
              <a:solidFill>
                <a:srgbClr val="55565A">
                  <a:tint val="75000"/>
                </a:srgbClr>
              </a:solidFill>
            </a:endParaRPr>
          </a:p>
        </p:txBody>
      </p:sp>
      <p:sp>
        <p:nvSpPr>
          <p:cNvPr id="16" name="Footer Placeholder 4">
            <a:extLst>
              <a:ext uri="{FF2B5EF4-FFF2-40B4-BE49-F238E27FC236}">
                <a16:creationId xmlns:a16="http://schemas.microsoft.com/office/drawing/2014/main" id="{27F7DBBF-05EE-3F4F-8DA8-7F4AB323029E}"/>
              </a:ext>
            </a:extLst>
          </p:cNvPr>
          <p:cNvSpPr txBox="1">
            <a:spLocks/>
          </p:cNvSpPr>
          <p:nvPr/>
        </p:nvSpPr>
        <p:spPr bwMode="gray">
          <a:xfrm>
            <a:off x="3971925" y="4865238"/>
            <a:ext cx="4443412" cy="273844"/>
          </a:xfrm>
          <a:prstGeom prst="rect">
            <a:avLst/>
          </a:prstGeom>
        </p:spPr>
        <p:txBody>
          <a:bodyPr vert="horz" lIns="0" tIns="0" rIns="0" bIns="0" rtlCol="0" anchor="ctr"/>
          <a:lstStyle>
            <a:defPPr>
              <a:defRPr lang="en-US"/>
            </a:defPPr>
            <a:lvl1pPr marL="0" algn="ctr" defTabSz="913464" rtl="0" eaLnBrk="1" latinLnBrk="0" hangingPunct="1">
              <a:defRPr sz="700" kern="1200">
                <a:solidFill>
                  <a:schemeClr val="tx1">
                    <a:tint val="75000"/>
                  </a:schemeClr>
                </a:solidFill>
                <a:latin typeface="+mn-lt"/>
                <a:ea typeface="+mn-ea"/>
                <a:cs typeface="+mn-cs"/>
              </a:defRPr>
            </a:lvl1pPr>
            <a:lvl2pPr marL="456719" algn="l" defTabSz="913464" rtl="0" eaLnBrk="1" latinLnBrk="0" hangingPunct="1">
              <a:defRPr sz="1800" kern="1200">
                <a:solidFill>
                  <a:schemeClr val="tx1"/>
                </a:solidFill>
                <a:latin typeface="+mn-lt"/>
                <a:ea typeface="+mn-ea"/>
                <a:cs typeface="+mn-cs"/>
              </a:defRPr>
            </a:lvl2pPr>
            <a:lvl3pPr marL="913464" algn="l" defTabSz="913464" rtl="0" eaLnBrk="1" latinLnBrk="0" hangingPunct="1">
              <a:defRPr sz="1800" kern="1200">
                <a:solidFill>
                  <a:schemeClr val="tx1"/>
                </a:solidFill>
                <a:latin typeface="+mn-lt"/>
                <a:ea typeface="+mn-ea"/>
                <a:cs typeface="+mn-cs"/>
              </a:defRPr>
            </a:lvl3pPr>
            <a:lvl4pPr marL="1370192" algn="l" defTabSz="913464" rtl="0" eaLnBrk="1" latinLnBrk="0" hangingPunct="1">
              <a:defRPr sz="1800" kern="1200">
                <a:solidFill>
                  <a:schemeClr val="tx1"/>
                </a:solidFill>
                <a:latin typeface="+mn-lt"/>
                <a:ea typeface="+mn-ea"/>
                <a:cs typeface="+mn-cs"/>
              </a:defRPr>
            </a:lvl4pPr>
            <a:lvl5pPr marL="1826927" algn="l" defTabSz="913464" rtl="0" eaLnBrk="1" latinLnBrk="0" hangingPunct="1">
              <a:defRPr sz="1800" kern="1200">
                <a:solidFill>
                  <a:schemeClr val="tx1"/>
                </a:solidFill>
                <a:latin typeface="+mn-lt"/>
                <a:ea typeface="+mn-ea"/>
                <a:cs typeface="+mn-cs"/>
              </a:defRPr>
            </a:lvl5pPr>
            <a:lvl6pPr marL="2283646" algn="l" defTabSz="913464" rtl="0" eaLnBrk="1" latinLnBrk="0" hangingPunct="1">
              <a:defRPr sz="1800" kern="1200">
                <a:solidFill>
                  <a:schemeClr val="tx1"/>
                </a:solidFill>
                <a:latin typeface="+mn-lt"/>
                <a:ea typeface="+mn-ea"/>
                <a:cs typeface="+mn-cs"/>
              </a:defRPr>
            </a:lvl6pPr>
            <a:lvl7pPr marL="2740364" algn="l" defTabSz="913464" rtl="0" eaLnBrk="1" latinLnBrk="0" hangingPunct="1">
              <a:defRPr sz="1800" kern="1200">
                <a:solidFill>
                  <a:schemeClr val="tx1"/>
                </a:solidFill>
                <a:latin typeface="+mn-lt"/>
                <a:ea typeface="+mn-ea"/>
                <a:cs typeface="+mn-cs"/>
              </a:defRPr>
            </a:lvl7pPr>
            <a:lvl8pPr marL="3197100" algn="l" defTabSz="913464" rtl="0" eaLnBrk="1" latinLnBrk="0" hangingPunct="1">
              <a:defRPr sz="1800" kern="1200">
                <a:solidFill>
                  <a:schemeClr val="tx1"/>
                </a:solidFill>
                <a:latin typeface="+mn-lt"/>
                <a:ea typeface="+mn-ea"/>
                <a:cs typeface="+mn-cs"/>
              </a:defRPr>
            </a:lvl8pPr>
            <a:lvl9pPr marL="3653833" algn="l" defTabSz="913464" rtl="0" eaLnBrk="1" latinLnBrk="0" hangingPunct="1">
              <a:defRPr sz="1800" kern="1200">
                <a:solidFill>
                  <a:schemeClr val="tx1"/>
                </a:solidFill>
                <a:latin typeface="+mn-lt"/>
                <a:ea typeface="+mn-ea"/>
                <a:cs typeface="+mn-cs"/>
              </a:defRPr>
            </a:lvl9pPr>
          </a:lstStyle>
          <a:p>
            <a:r>
              <a:rPr lang="en-US">
                <a:solidFill>
                  <a:srgbClr val="55565A">
                    <a:tint val="75000"/>
                  </a:srgbClr>
                </a:solidFill>
              </a:rPr>
              <a:t>Confidential property of Optum. Do not distribute or reproduce without express permission from Optum.</a:t>
            </a:r>
          </a:p>
        </p:txBody>
      </p:sp>
      <p:sp>
        <p:nvSpPr>
          <p:cNvPr id="17" name="Rectangle 16">
            <a:extLst>
              <a:ext uri="{FF2B5EF4-FFF2-40B4-BE49-F238E27FC236}">
                <a16:creationId xmlns:a16="http://schemas.microsoft.com/office/drawing/2014/main" id="{74AC11D2-E38B-7149-B5BA-61D2CEBC4948}"/>
              </a:ext>
            </a:extLst>
          </p:cNvPr>
          <p:cNvSpPr/>
          <p:nvPr/>
        </p:nvSpPr>
        <p:spPr>
          <a:xfrm>
            <a:off x="360263" y="971550"/>
            <a:ext cx="8318032" cy="4026741"/>
          </a:xfrm>
          <a:prstGeom prst="rect">
            <a:avLst/>
          </a:prstGeom>
        </p:spPr>
        <p:txBody>
          <a:bodyPr wrap="square" lIns="68559" tIns="34289" rIns="68559" bIns="34289" anchor="t">
            <a:spAutoFit/>
          </a:bodyPr>
          <a:lstStyle/>
          <a:p>
            <a:pPr algn="ctr" defTabSz="685114">
              <a:spcAft>
                <a:spcPts val="450"/>
              </a:spcAft>
            </a:pPr>
            <a:endParaRPr lang="en-US" sz="300" b="1">
              <a:solidFill>
                <a:srgbClr val="E87722"/>
              </a:solidFill>
            </a:endParaRPr>
          </a:p>
          <a:p>
            <a:pPr defTabSz="685562"/>
            <a:r>
              <a:rPr lang="en-US">
                <a:solidFill>
                  <a:srgbClr val="E87722"/>
                </a:solidFill>
                <a:latin typeface="+mj-lt"/>
                <a:ea typeface="+mj-ea"/>
                <a:cs typeface="+mj-cs"/>
              </a:rPr>
              <a:t>Day 1 - UHG Account Transfer</a:t>
            </a:r>
          </a:p>
          <a:p>
            <a:pPr marL="742469" lvl="1" indent="-285750" defTabSz="685562">
              <a:buFont typeface="Arial" panose="020B0604020202020204" pitchFamily="34" charset="0"/>
              <a:buChar char="•"/>
            </a:pPr>
            <a:r>
              <a:rPr lang="en-US" sz="1400">
                <a:solidFill>
                  <a:srgbClr val="55565A"/>
                </a:solidFill>
              </a:rPr>
              <a:t>Move account under UHG Enterprise Master Payer Account/Tenant</a:t>
            </a:r>
          </a:p>
          <a:p>
            <a:pPr marL="742469" lvl="1" indent="-285750" defTabSz="685562">
              <a:buFont typeface="Arial" panose="020B0604020202020204" pitchFamily="34" charset="0"/>
              <a:buChar char="•"/>
            </a:pPr>
            <a:r>
              <a:rPr lang="en-US" sz="1400">
                <a:solidFill>
                  <a:srgbClr val="55565A"/>
                </a:solidFill>
              </a:rPr>
              <a:t>Transition CSP engagements to authorized CSP support team</a:t>
            </a:r>
          </a:p>
          <a:p>
            <a:pPr marL="742469" lvl="1" indent="-285750" defTabSz="685562">
              <a:buFont typeface="Arial" panose="020B0604020202020204" pitchFamily="34" charset="0"/>
              <a:buChar char="•"/>
            </a:pPr>
            <a:r>
              <a:rPr lang="en-US" sz="1400">
                <a:solidFill>
                  <a:srgbClr val="55565A"/>
                </a:solidFill>
              </a:rPr>
              <a:t>Secure root credentials</a:t>
            </a:r>
          </a:p>
          <a:p>
            <a:pPr defTabSz="685562"/>
            <a:endParaRPr lang="en-US" sz="1400">
              <a:solidFill>
                <a:srgbClr val="55565A"/>
              </a:solidFill>
            </a:endParaRPr>
          </a:p>
          <a:p>
            <a:pPr defTabSz="685562"/>
            <a:r>
              <a:rPr lang="en-US">
                <a:solidFill>
                  <a:srgbClr val="E87722"/>
                </a:solidFill>
                <a:latin typeface="+mj-lt"/>
                <a:ea typeface="+mj-ea"/>
                <a:cs typeface="+mj-cs"/>
              </a:rPr>
              <a:t>Day 1-30 - Integrate Public Cloud Accounts</a:t>
            </a:r>
          </a:p>
          <a:p>
            <a:pPr marL="742469" lvl="1" indent="-285750" defTabSz="685562">
              <a:buFont typeface="Arial" panose="020B0604020202020204" pitchFamily="34" charset="0"/>
              <a:buChar char="•"/>
            </a:pPr>
            <a:r>
              <a:rPr lang="en-US" sz="1400">
                <a:solidFill>
                  <a:srgbClr val="55565A"/>
                </a:solidFill>
              </a:rPr>
              <a:t>Complete administrative activities (cost center, named owner, entitlement)</a:t>
            </a:r>
          </a:p>
          <a:p>
            <a:pPr marL="742469" lvl="1" indent="-285750" defTabSz="685562">
              <a:buFont typeface="Arial" panose="020B0604020202020204" pitchFamily="34" charset="0"/>
              <a:buChar char="•"/>
            </a:pPr>
            <a:r>
              <a:rPr lang="en-US" sz="1400">
                <a:solidFill>
                  <a:srgbClr val="55565A"/>
                </a:solidFill>
              </a:rPr>
              <a:t>Apply Launchpad to all accounts, introduce DCE to engineers, review Cloudboard</a:t>
            </a:r>
          </a:p>
          <a:p>
            <a:pPr marL="742469" lvl="1" indent="-285750" defTabSz="685562">
              <a:buFont typeface="Arial" panose="020B0604020202020204" pitchFamily="34" charset="0"/>
              <a:buChar char="•"/>
            </a:pPr>
            <a:r>
              <a:rPr lang="en-US" sz="1400">
                <a:solidFill>
                  <a:srgbClr val="55565A"/>
                </a:solidFill>
              </a:rPr>
              <a:t>Assess severe security findings along with hygiene issues</a:t>
            </a:r>
          </a:p>
          <a:p>
            <a:pPr marL="742469" lvl="1" indent="-285750" defTabSz="685562">
              <a:buFont typeface="Arial" panose="020B0604020202020204" pitchFamily="34" charset="0"/>
              <a:buChar char="•"/>
            </a:pPr>
            <a:r>
              <a:rPr lang="en-US" sz="1400">
                <a:solidFill>
                  <a:srgbClr val="55565A"/>
                </a:solidFill>
              </a:rPr>
              <a:t>Introduction with UHG’s Cloud Service Provider’s account/architectural team</a:t>
            </a:r>
          </a:p>
          <a:p>
            <a:pPr defTabSz="685562"/>
            <a:endParaRPr lang="en-US" sz="1400">
              <a:solidFill>
                <a:srgbClr val="55565A"/>
              </a:solidFill>
            </a:endParaRPr>
          </a:p>
          <a:p>
            <a:pPr defTabSz="685562"/>
            <a:r>
              <a:rPr lang="en-US">
                <a:solidFill>
                  <a:srgbClr val="E87722"/>
                </a:solidFill>
                <a:latin typeface="+mj-lt"/>
                <a:ea typeface="+mj-ea"/>
                <a:cs typeface="+mj-cs"/>
              </a:rPr>
              <a:t>Day 30+ - Operate Public Cloud Accounts</a:t>
            </a:r>
          </a:p>
          <a:p>
            <a:pPr marL="742469" lvl="1" indent="-285750" defTabSz="685562">
              <a:buFont typeface="Arial" panose="020B0604020202020204" pitchFamily="34" charset="0"/>
              <a:buChar char="•"/>
            </a:pPr>
            <a:r>
              <a:rPr lang="en-US" sz="1400">
                <a:solidFill>
                  <a:srgbClr val="55565A"/>
                </a:solidFill>
              </a:rPr>
              <a:t>Remediate severe vulnerability findings (within 30 days per policy)</a:t>
            </a:r>
          </a:p>
          <a:p>
            <a:pPr marL="742469" lvl="1" indent="-285750" defTabSz="685562">
              <a:buFont typeface="Arial" panose="020B0604020202020204" pitchFamily="34" charset="0"/>
              <a:buChar char="•"/>
            </a:pPr>
            <a:r>
              <a:rPr lang="en-US" sz="1400">
                <a:solidFill>
                  <a:srgbClr val="55565A"/>
                </a:solidFill>
              </a:rPr>
              <a:t>Complete application documentation requirements (</a:t>
            </a:r>
            <a:r>
              <a:rPr lang="en-US" sz="1400" err="1">
                <a:solidFill>
                  <a:srgbClr val="55565A"/>
                </a:solidFill>
              </a:rPr>
              <a:t>intake.md</a:t>
            </a:r>
            <a:r>
              <a:rPr lang="en-US" sz="1400">
                <a:solidFill>
                  <a:srgbClr val="55565A"/>
                </a:solidFill>
              </a:rPr>
              <a:t>)</a:t>
            </a:r>
          </a:p>
          <a:p>
            <a:pPr marL="742469" lvl="1" indent="-285750" defTabSz="685562">
              <a:buFont typeface="Arial" panose="020B0604020202020204" pitchFamily="34" charset="0"/>
              <a:buChar char="•"/>
            </a:pPr>
            <a:r>
              <a:rPr lang="en-US" sz="1400">
                <a:solidFill>
                  <a:srgbClr val="55565A"/>
                </a:solidFill>
              </a:rPr>
              <a:t>Access/leverage supporting resources for architecture, </a:t>
            </a:r>
            <a:r>
              <a:rPr lang="en-US" sz="1400" err="1">
                <a:solidFill>
                  <a:srgbClr val="55565A"/>
                </a:solidFill>
              </a:rPr>
              <a:t>PoC</a:t>
            </a:r>
            <a:r>
              <a:rPr lang="en-US" sz="1400">
                <a:solidFill>
                  <a:srgbClr val="55565A"/>
                </a:solidFill>
              </a:rPr>
              <a:t>, and delivery efforts</a:t>
            </a:r>
          </a:p>
          <a:p>
            <a:pPr marL="742469" lvl="1" indent="-285750" defTabSz="685562">
              <a:buFont typeface="Arial" panose="020B0604020202020204" pitchFamily="34" charset="0"/>
              <a:buChar char="•"/>
            </a:pPr>
            <a:r>
              <a:rPr lang="en-US" sz="1400">
                <a:solidFill>
                  <a:srgbClr val="55565A"/>
                </a:solidFill>
              </a:rPr>
              <a:t>Mature workloads to supported patterns/best-practices, partner with Vanguard if/as needed</a:t>
            </a:r>
          </a:p>
          <a:p>
            <a:pPr defTabSz="685562"/>
            <a:endParaRPr lang="en-US" sz="1400">
              <a:solidFill>
                <a:srgbClr val="55565A"/>
              </a:solidFill>
            </a:endParaRPr>
          </a:p>
        </p:txBody>
      </p:sp>
      <p:pic>
        <p:nvPicPr>
          <p:cNvPr id="2" name="Picture 1">
            <a:extLst>
              <a:ext uri="{FF2B5EF4-FFF2-40B4-BE49-F238E27FC236}">
                <a16:creationId xmlns:a16="http://schemas.microsoft.com/office/drawing/2014/main" id="{EB505025-D445-6041-9E13-4BB552EBBE41}"/>
              </a:ext>
            </a:extLst>
          </p:cNvPr>
          <p:cNvPicPr>
            <a:picLocks noChangeAspect="1"/>
          </p:cNvPicPr>
          <p:nvPr/>
        </p:nvPicPr>
        <p:blipFill>
          <a:blip r:embed="rId3"/>
          <a:stretch>
            <a:fillRect/>
          </a:stretch>
        </p:blipFill>
        <p:spPr>
          <a:xfrm>
            <a:off x="2688168" y="322735"/>
            <a:ext cx="604966" cy="489061"/>
          </a:xfrm>
          <a:prstGeom prst="rect">
            <a:avLst/>
          </a:prstGeom>
        </p:spPr>
      </p:pic>
    </p:spTree>
    <p:extLst>
      <p:ext uri="{BB962C8B-B14F-4D97-AF65-F5344CB8AC3E}">
        <p14:creationId xmlns:p14="http://schemas.microsoft.com/office/powerpoint/2010/main" val="757023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10D8EA-3107-4873-B9AB-DD7D3E79053A}" type="slidenum">
              <a:rPr lang="en-US" smtClean="0">
                <a:solidFill>
                  <a:srgbClr val="55565A">
                    <a:tint val="75000"/>
                  </a:srgbClr>
                </a:solidFill>
              </a:rPr>
              <a:pPr/>
              <a:t>8</a:t>
            </a:fld>
            <a:endParaRPr lang="en-US">
              <a:solidFill>
                <a:srgbClr val="55565A">
                  <a:tint val="75000"/>
                </a:srgbClr>
              </a:solidFill>
            </a:endParaRPr>
          </a:p>
        </p:txBody>
      </p:sp>
      <p:sp>
        <p:nvSpPr>
          <p:cNvPr id="4" name="Footer Placeholder 3"/>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p>
        </p:txBody>
      </p:sp>
      <p:sp>
        <p:nvSpPr>
          <p:cNvPr id="11" name="Title 1">
            <a:extLst>
              <a:ext uri="{FF2B5EF4-FFF2-40B4-BE49-F238E27FC236}">
                <a16:creationId xmlns:a16="http://schemas.microsoft.com/office/drawing/2014/main" id="{0EC78CAF-1F68-F642-B4EC-2644F6648E40}"/>
              </a:ext>
            </a:extLst>
          </p:cNvPr>
          <p:cNvSpPr txBox="1">
            <a:spLocks/>
          </p:cNvSpPr>
          <p:nvPr/>
        </p:nvSpPr>
        <p:spPr bwMode="gray">
          <a:xfrm>
            <a:off x="504824" y="301049"/>
            <a:ext cx="8486775" cy="48906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400" b="1"/>
              <a:t>Public Cloud </a:t>
            </a:r>
            <a:r>
              <a:rPr lang="en-US" sz="1800" b="1"/>
              <a:t>|          </a:t>
            </a:r>
            <a:r>
              <a:rPr lang="en-US" sz="1800" b="1">
                <a:solidFill>
                  <a:srgbClr val="E87722"/>
                </a:solidFill>
              </a:rPr>
              <a:t>Cloud Enablement Recovery (ISA)</a:t>
            </a:r>
            <a:endParaRPr lang="en-US" sz="1800"/>
          </a:p>
        </p:txBody>
      </p:sp>
      <p:cxnSp>
        <p:nvCxnSpPr>
          <p:cNvPr id="9" name="Straight Connector 8">
            <a:extLst>
              <a:ext uri="{FF2B5EF4-FFF2-40B4-BE49-F238E27FC236}">
                <a16:creationId xmlns:a16="http://schemas.microsoft.com/office/drawing/2014/main" id="{0B172F94-2E69-9449-AC73-AAA5042CBFAA}"/>
              </a:ext>
            </a:extLst>
          </p:cNvPr>
          <p:cNvCxnSpPr>
            <a:cxnSpLocks/>
          </p:cNvCxnSpPr>
          <p:nvPr/>
        </p:nvCxnSpPr>
        <p:spPr>
          <a:xfrm>
            <a:off x="4572000" y="2495550"/>
            <a:ext cx="0" cy="2286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3">
            <a:extLst>
              <a:ext uri="{FF2B5EF4-FFF2-40B4-BE49-F238E27FC236}">
                <a16:creationId xmlns:a16="http://schemas.microsoft.com/office/drawing/2014/main" id="{F32F0B4F-698E-EA4F-94B1-310BE93D3321}"/>
              </a:ext>
            </a:extLst>
          </p:cNvPr>
          <p:cNvSpPr>
            <a:spLocks noGrp="1"/>
          </p:cNvSpPr>
          <p:nvPr/>
        </p:nvSpPr>
        <p:spPr>
          <a:xfrm>
            <a:off x="4835978" y="2623290"/>
            <a:ext cx="4155621" cy="2038007"/>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sz="1800"/>
              <a:t>20% Enablement Costs*</a:t>
            </a:r>
          </a:p>
          <a:p>
            <a:pPr marL="457088" lvl="1" indent="-285750">
              <a:spcAft>
                <a:spcPts val="0"/>
              </a:spcAft>
            </a:pPr>
            <a:r>
              <a:rPr lang="en-US" sz="1200"/>
              <a:t>5% Enterprise Support paid to AWS/Azure.</a:t>
            </a:r>
          </a:p>
          <a:p>
            <a:pPr marL="688711" lvl="2" indent="-285750">
              <a:spcAft>
                <a:spcPts val="0"/>
              </a:spcAft>
            </a:pPr>
            <a:r>
              <a:rPr lang="en-US" sz="1000"/>
              <a:t>Requires $75,000 per year support spend minimum</a:t>
            </a:r>
          </a:p>
          <a:p>
            <a:pPr marL="457088" lvl="1" indent="-285750">
              <a:spcAft>
                <a:spcPts val="0"/>
              </a:spcAft>
            </a:pPr>
            <a:r>
              <a:rPr lang="en-US" sz="1200"/>
              <a:t>8% for Splunk/Log Searching</a:t>
            </a:r>
          </a:p>
          <a:p>
            <a:pPr marL="688711" lvl="2" indent="-285750">
              <a:spcAft>
                <a:spcPts val="0"/>
              </a:spcAft>
            </a:pPr>
            <a:r>
              <a:rPr lang="en-US" sz="1000"/>
              <a:t>Optum Technology license costs for SIEM and app logging support</a:t>
            </a:r>
          </a:p>
          <a:p>
            <a:pPr marL="457088" lvl="1" indent="-285750">
              <a:spcAft>
                <a:spcPts val="0"/>
              </a:spcAft>
            </a:pPr>
            <a:r>
              <a:rPr lang="en-US" sz="1200"/>
              <a:t>7% Centralized Logging/Launchpad infrastructure</a:t>
            </a:r>
          </a:p>
          <a:p>
            <a:pPr marL="688711" lvl="2" indent="-285750">
              <a:spcAft>
                <a:spcPts val="0"/>
              </a:spcAft>
            </a:pPr>
            <a:r>
              <a:rPr lang="en-US" sz="1000"/>
              <a:t>Azure/AWS green dollar expense for bandwidth and storage.</a:t>
            </a:r>
          </a:p>
        </p:txBody>
      </p:sp>
      <p:sp>
        <p:nvSpPr>
          <p:cNvPr id="13" name="Text Placeholder 3">
            <a:extLst>
              <a:ext uri="{FF2B5EF4-FFF2-40B4-BE49-F238E27FC236}">
                <a16:creationId xmlns:a16="http://schemas.microsoft.com/office/drawing/2014/main" id="{E05CF71F-58D0-9A47-832F-79975C9E1D47}"/>
              </a:ext>
            </a:extLst>
          </p:cNvPr>
          <p:cNvSpPr>
            <a:spLocks noGrp="1"/>
          </p:cNvSpPr>
          <p:nvPr/>
        </p:nvSpPr>
        <p:spPr>
          <a:xfrm>
            <a:off x="228599" y="1018469"/>
            <a:ext cx="4092312" cy="1381828"/>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t>Cloud Enablement Costs (Year 1)</a:t>
            </a:r>
          </a:p>
          <a:p>
            <a:pPr>
              <a:lnSpc>
                <a:spcPct val="100000"/>
              </a:lnSpc>
              <a:spcBef>
                <a:spcPts val="0"/>
              </a:spcBef>
              <a:spcAft>
                <a:spcPts val="0"/>
              </a:spcAft>
            </a:pPr>
            <a:r>
              <a:rPr lang="en-US" sz="1400">
                <a:solidFill>
                  <a:schemeClr val="tx1"/>
                </a:solidFill>
              </a:rPr>
              <a:t>20% Enablement Costs</a:t>
            </a:r>
            <a:r>
              <a:rPr lang="en-US" sz="1400"/>
              <a:t>*</a:t>
            </a:r>
            <a:endParaRPr lang="en-US" sz="1400">
              <a:cs typeface="Arial"/>
            </a:endParaRPr>
          </a:p>
          <a:p>
            <a:pPr>
              <a:lnSpc>
                <a:spcPct val="100000"/>
              </a:lnSpc>
              <a:spcBef>
                <a:spcPts val="0"/>
              </a:spcBef>
              <a:spcAft>
                <a:spcPts val="0"/>
              </a:spcAft>
            </a:pPr>
            <a:r>
              <a:rPr lang="en-US" sz="1400">
                <a:solidFill>
                  <a:schemeClr val="tx1"/>
                </a:solidFill>
              </a:rPr>
              <a:t>16% Cloud Service Provider UHG discount</a:t>
            </a:r>
            <a:endParaRPr lang="en-US" sz="1400">
              <a:solidFill>
                <a:schemeClr val="tx1"/>
              </a:solidFill>
              <a:cs typeface="Arial"/>
            </a:endParaRPr>
          </a:p>
          <a:p>
            <a:pPr>
              <a:lnSpc>
                <a:spcPct val="100000"/>
              </a:lnSpc>
              <a:spcBef>
                <a:spcPts val="0"/>
              </a:spcBef>
              <a:spcAft>
                <a:spcPts val="0"/>
              </a:spcAft>
            </a:pPr>
            <a:r>
              <a:rPr lang="en-US" sz="1400">
                <a:solidFill>
                  <a:schemeClr val="tx1"/>
                </a:solidFill>
              </a:rPr>
              <a:t>Net approximately 1% increase for Year 1 with signed ISA</a:t>
            </a:r>
            <a:endParaRPr lang="en-US" sz="1400">
              <a:solidFill>
                <a:schemeClr val="tx1"/>
              </a:solidFill>
              <a:cs typeface="Arial"/>
            </a:endParaRPr>
          </a:p>
          <a:p>
            <a:pPr>
              <a:lnSpc>
                <a:spcPct val="100000"/>
              </a:lnSpc>
              <a:spcBef>
                <a:spcPts val="0"/>
              </a:spcBef>
              <a:spcAft>
                <a:spcPts val="0"/>
              </a:spcAft>
            </a:pPr>
            <a:endParaRPr lang="en-US" sz="1600">
              <a:cs typeface="Arial"/>
            </a:endParaRPr>
          </a:p>
        </p:txBody>
      </p:sp>
      <p:sp>
        <p:nvSpPr>
          <p:cNvPr id="20" name="Text Placeholder 3">
            <a:extLst>
              <a:ext uri="{FF2B5EF4-FFF2-40B4-BE49-F238E27FC236}">
                <a16:creationId xmlns:a16="http://schemas.microsoft.com/office/drawing/2014/main" id="{CBDCAEB2-607F-6248-9FA3-0CA919815377}"/>
              </a:ext>
            </a:extLst>
          </p:cNvPr>
          <p:cNvSpPr>
            <a:spLocks noGrp="1"/>
          </p:cNvSpPr>
          <p:nvPr/>
        </p:nvSpPr>
        <p:spPr>
          <a:xfrm>
            <a:off x="228600" y="2623290"/>
            <a:ext cx="4155621" cy="2038005"/>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sz="1800"/>
              <a:t>$5,000 Monthly flat fee for all accounts</a:t>
            </a:r>
          </a:p>
          <a:p>
            <a:pPr marL="456565" lvl="1" indent="-285750">
              <a:spcAft>
                <a:spcPts val="0"/>
              </a:spcAft>
            </a:pPr>
            <a:r>
              <a:rPr lang="en-US" sz="1200"/>
              <a:t>Direct Costs to AWS and Azure</a:t>
            </a:r>
            <a:endParaRPr lang="en-US" sz="1200">
              <a:cs typeface="Arial"/>
            </a:endParaRPr>
          </a:p>
          <a:p>
            <a:pPr marL="456565" lvl="1" indent="-285750">
              <a:spcAft>
                <a:spcPts val="0"/>
              </a:spcAft>
            </a:pPr>
            <a:r>
              <a:rPr lang="en-US" sz="1200"/>
              <a:t>Cross region logging backend</a:t>
            </a:r>
            <a:endParaRPr lang="en-US" sz="1200">
              <a:cs typeface="Arial"/>
            </a:endParaRPr>
          </a:p>
          <a:p>
            <a:pPr marL="688340" lvl="2" indent="-285750">
              <a:spcAft>
                <a:spcPts val="0"/>
              </a:spcAft>
            </a:pPr>
            <a:r>
              <a:rPr lang="en-US" sz="1000"/>
              <a:t>Baseline per acct minimum costs for multi region logging</a:t>
            </a:r>
            <a:endParaRPr lang="en-US" sz="1000">
              <a:cs typeface="Arial"/>
            </a:endParaRPr>
          </a:p>
          <a:p>
            <a:pPr marL="456565" lvl="1" indent="-285750">
              <a:spcAft>
                <a:spcPts val="0"/>
              </a:spcAft>
            </a:pPr>
            <a:r>
              <a:rPr lang="en-US" sz="1200"/>
              <a:t>Baseline log streaming</a:t>
            </a:r>
            <a:endParaRPr lang="en-US" sz="1200">
              <a:cs typeface="Arial"/>
            </a:endParaRPr>
          </a:p>
          <a:p>
            <a:pPr marL="688340" lvl="2" indent="-285750">
              <a:spcAft>
                <a:spcPts val="0"/>
              </a:spcAft>
            </a:pPr>
            <a:r>
              <a:rPr lang="en-US" sz="1000"/>
              <a:t>Costs to facilitate streaming of baseline account logs</a:t>
            </a:r>
            <a:endParaRPr lang="en-US" sz="1000">
              <a:cs typeface="Arial"/>
            </a:endParaRPr>
          </a:p>
          <a:p>
            <a:pPr marL="456565" lvl="1" indent="-285750">
              <a:spcAft>
                <a:spcPts val="0"/>
              </a:spcAft>
            </a:pPr>
            <a:r>
              <a:rPr lang="en-US" sz="1200"/>
              <a:t>Privileged identity</a:t>
            </a:r>
            <a:endParaRPr lang="en-US" sz="1200">
              <a:cs typeface="Arial"/>
            </a:endParaRPr>
          </a:p>
          <a:p>
            <a:pPr marL="688340" lvl="2" indent="-285750">
              <a:spcAft>
                <a:spcPts val="0"/>
              </a:spcAft>
            </a:pPr>
            <a:r>
              <a:rPr lang="en-US" sz="1000"/>
              <a:t>Per user costs to facilitate privileged access</a:t>
            </a:r>
            <a:endParaRPr lang="en-US" sz="1000">
              <a:cs typeface="Arial"/>
            </a:endParaRPr>
          </a:p>
          <a:p>
            <a:pPr marL="456565" lvl="1" indent="-285750">
              <a:spcAft>
                <a:spcPts val="0"/>
              </a:spcAft>
            </a:pPr>
            <a:r>
              <a:rPr lang="en-US" sz="1200"/>
              <a:t>CI/CD per cloud account</a:t>
            </a:r>
            <a:endParaRPr lang="en-US" sz="1200">
              <a:cs typeface="Arial"/>
            </a:endParaRPr>
          </a:p>
          <a:p>
            <a:pPr marL="688340" lvl="2" indent="-285750">
              <a:spcAft>
                <a:spcPts val="0"/>
              </a:spcAft>
            </a:pPr>
            <a:r>
              <a:rPr lang="en-US" sz="1000"/>
              <a:t>Costs for continuous update/delivery for each account</a:t>
            </a:r>
            <a:endParaRPr lang="en-US" sz="1000">
              <a:cs typeface="Arial"/>
            </a:endParaRPr>
          </a:p>
          <a:p>
            <a:pPr marL="456565" lvl="1" indent="-285750">
              <a:spcAft>
                <a:spcPts val="0"/>
              </a:spcAft>
            </a:pPr>
            <a:r>
              <a:rPr lang="en-US" sz="1200"/>
              <a:t>Internal Administration Tools</a:t>
            </a:r>
            <a:endParaRPr lang="en-US" sz="1200">
              <a:cs typeface="Arial"/>
            </a:endParaRPr>
          </a:p>
          <a:p>
            <a:pPr marL="688340" lvl="2" indent="-285750">
              <a:spcAft>
                <a:spcPts val="0"/>
              </a:spcAft>
            </a:pPr>
            <a:r>
              <a:rPr lang="en-US" sz="1000"/>
              <a:t>Support tools for account and finance administration</a:t>
            </a:r>
            <a:endParaRPr lang="en-US" sz="1000">
              <a:cs typeface="Arial"/>
            </a:endParaRPr>
          </a:p>
        </p:txBody>
      </p:sp>
      <p:pic>
        <p:nvPicPr>
          <p:cNvPr id="2" name="Picture 1">
            <a:extLst>
              <a:ext uri="{FF2B5EF4-FFF2-40B4-BE49-F238E27FC236}">
                <a16:creationId xmlns:a16="http://schemas.microsoft.com/office/drawing/2014/main" id="{95EADDF2-4A28-BF4C-A57B-AEA4C517CD22}"/>
              </a:ext>
            </a:extLst>
          </p:cNvPr>
          <p:cNvPicPr>
            <a:picLocks noChangeAspect="1"/>
          </p:cNvPicPr>
          <p:nvPr/>
        </p:nvPicPr>
        <p:blipFill>
          <a:blip r:embed="rId3"/>
          <a:stretch>
            <a:fillRect/>
          </a:stretch>
        </p:blipFill>
        <p:spPr>
          <a:xfrm>
            <a:off x="2553773" y="327173"/>
            <a:ext cx="525500" cy="489061"/>
          </a:xfrm>
          <a:prstGeom prst="rect">
            <a:avLst/>
          </a:prstGeom>
        </p:spPr>
      </p:pic>
      <p:graphicFrame>
        <p:nvGraphicFramePr>
          <p:cNvPr id="5" name="Table 5">
            <a:extLst>
              <a:ext uri="{FF2B5EF4-FFF2-40B4-BE49-F238E27FC236}">
                <a16:creationId xmlns:a16="http://schemas.microsoft.com/office/drawing/2014/main" id="{B2281B80-6851-4C2D-BBF5-1B2C71CB2DF6}"/>
              </a:ext>
            </a:extLst>
          </p:cNvPr>
          <p:cNvGraphicFramePr>
            <a:graphicFrameLocks noGrp="1"/>
          </p:cNvGraphicFramePr>
          <p:nvPr>
            <p:extLst>
              <p:ext uri="{D42A27DB-BD31-4B8C-83A1-F6EECF244321}">
                <p14:modId xmlns:p14="http://schemas.microsoft.com/office/powerpoint/2010/main" val="3564849522"/>
              </p:ext>
            </p:extLst>
          </p:nvPr>
        </p:nvGraphicFramePr>
        <p:xfrm>
          <a:off x="4495800" y="857250"/>
          <a:ext cx="4502230" cy="1652537"/>
        </p:xfrm>
        <a:graphic>
          <a:graphicData uri="http://schemas.openxmlformats.org/drawingml/2006/table">
            <a:tbl>
              <a:tblPr firstRow="1" bandRow="1">
                <a:tableStyleId>{5C22544A-7EE6-4342-B048-85BDC9FD1C3A}</a:tableStyleId>
              </a:tblPr>
              <a:tblGrid>
                <a:gridCol w="1457325">
                  <a:extLst>
                    <a:ext uri="{9D8B030D-6E8A-4147-A177-3AD203B41FA5}">
                      <a16:colId xmlns:a16="http://schemas.microsoft.com/office/drawing/2014/main" val="2112043026"/>
                    </a:ext>
                  </a:extLst>
                </a:gridCol>
                <a:gridCol w="3044905">
                  <a:extLst>
                    <a:ext uri="{9D8B030D-6E8A-4147-A177-3AD203B41FA5}">
                      <a16:colId xmlns:a16="http://schemas.microsoft.com/office/drawing/2014/main" val="3189149319"/>
                    </a:ext>
                  </a:extLst>
                </a:gridCol>
              </a:tblGrid>
              <a:tr h="228600">
                <a:tc>
                  <a:txBody>
                    <a:bodyPr/>
                    <a:lstStyle/>
                    <a:p>
                      <a:r>
                        <a:rPr lang="en-US" sz="900"/>
                        <a:t>Chargeback Estimate</a:t>
                      </a:r>
                    </a:p>
                  </a:txBody>
                  <a:tcPr/>
                </a:tc>
                <a:tc>
                  <a:txBody>
                    <a:bodyPr/>
                    <a:lstStyle/>
                    <a:p>
                      <a:r>
                        <a:rPr lang="en-US" sz="900"/>
                        <a:t>Description</a:t>
                      </a:r>
                    </a:p>
                  </a:txBody>
                  <a:tcPr/>
                </a:tc>
                <a:extLst>
                  <a:ext uri="{0D108BD9-81ED-4DB2-BD59-A6C34878D82A}">
                    <a16:rowId xmlns:a16="http://schemas.microsoft.com/office/drawing/2014/main" val="3147831905"/>
                  </a:ext>
                </a:extLst>
              </a:tr>
              <a:tr h="239696">
                <a:tc>
                  <a:txBody>
                    <a:bodyPr/>
                    <a:lstStyle/>
                    <a:p>
                      <a:pPr algn="r"/>
                      <a:r>
                        <a:rPr lang="en-US" sz="900"/>
                        <a:t>$100,000</a:t>
                      </a:r>
                    </a:p>
                  </a:txBody>
                  <a:tcPr/>
                </a:tc>
                <a:tc>
                  <a:txBody>
                    <a:bodyPr/>
                    <a:lstStyle/>
                    <a:p>
                      <a:r>
                        <a:rPr lang="en-US" sz="900"/>
                        <a:t>Previous actual usage chargeback</a:t>
                      </a:r>
                    </a:p>
                  </a:txBody>
                  <a:tcPr/>
                </a:tc>
                <a:extLst>
                  <a:ext uri="{0D108BD9-81ED-4DB2-BD59-A6C34878D82A}">
                    <a16:rowId xmlns:a16="http://schemas.microsoft.com/office/drawing/2014/main" val="3652885334"/>
                  </a:ext>
                </a:extLst>
              </a:tr>
              <a:tr h="239696">
                <a:tc>
                  <a:txBody>
                    <a:bodyPr/>
                    <a:lstStyle/>
                    <a:p>
                      <a:pPr algn="r"/>
                      <a:r>
                        <a:rPr lang="en-US" sz="900"/>
                        <a:t>$84,000</a:t>
                      </a:r>
                    </a:p>
                  </a:txBody>
                  <a:tcPr/>
                </a:tc>
                <a:tc>
                  <a:txBody>
                    <a:bodyPr/>
                    <a:lstStyle/>
                    <a:p>
                      <a:r>
                        <a:rPr lang="en-US" sz="900"/>
                        <a:t>Previous actuals less 16% UHG discount</a:t>
                      </a:r>
                    </a:p>
                  </a:txBody>
                  <a:tcPr/>
                </a:tc>
                <a:extLst>
                  <a:ext uri="{0D108BD9-81ED-4DB2-BD59-A6C34878D82A}">
                    <a16:rowId xmlns:a16="http://schemas.microsoft.com/office/drawing/2014/main" val="1981099987"/>
                  </a:ext>
                </a:extLst>
              </a:tr>
              <a:tr h="213063">
                <a:tc>
                  <a:txBody>
                    <a:bodyPr/>
                    <a:lstStyle/>
                    <a:p>
                      <a:pPr algn="r"/>
                      <a:r>
                        <a:rPr lang="en-US" sz="900"/>
                        <a:t>$16,000</a:t>
                      </a:r>
                    </a:p>
                  </a:txBody>
                  <a:tcPr/>
                </a:tc>
                <a:tc>
                  <a:txBody>
                    <a:bodyPr/>
                    <a:lstStyle/>
                    <a:p>
                      <a:r>
                        <a:rPr lang="en-US" sz="900"/>
                        <a:t>Plus 20% enablement cost on discounted actuals</a:t>
                      </a:r>
                    </a:p>
                  </a:txBody>
                  <a:tcPr/>
                </a:tc>
                <a:extLst>
                  <a:ext uri="{0D108BD9-81ED-4DB2-BD59-A6C34878D82A}">
                    <a16:rowId xmlns:a16="http://schemas.microsoft.com/office/drawing/2014/main" val="4190311253"/>
                  </a:ext>
                </a:extLst>
              </a:tr>
              <a:tr h="213063">
                <a:tc>
                  <a:txBody>
                    <a:bodyPr/>
                    <a:lstStyle/>
                    <a:p>
                      <a:pPr lvl="0" algn="r">
                        <a:buNone/>
                      </a:pPr>
                      <a:r>
                        <a:rPr lang="en-US" sz="900" b="1"/>
                        <a:t>$100,800</a:t>
                      </a:r>
                    </a:p>
                  </a:txBody>
                  <a:tcPr/>
                </a:tc>
                <a:tc>
                  <a:txBody>
                    <a:bodyPr/>
                    <a:lstStyle/>
                    <a:p>
                      <a:pPr lvl="0">
                        <a:buNone/>
                      </a:pPr>
                      <a:r>
                        <a:rPr lang="en-US" sz="900" b="1"/>
                        <a:t>New monthly actuals including enablement costs</a:t>
                      </a:r>
                    </a:p>
                  </a:txBody>
                  <a:tcPr/>
                </a:tc>
                <a:extLst>
                  <a:ext uri="{0D108BD9-81ED-4DB2-BD59-A6C34878D82A}">
                    <a16:rowId xmlns:a16="http://schemas.microsoft.com/office/drawing/2014/main" val="2476495530"/>
                  </a:ext>
                </a:extLst>
              </a:tr>
              <a:tr h="239696">
                <a:tc>
                  <a:txBody>
                    <a:bodyPr/>
                    <a:lstStyle/>
                    <a:p>
                      <a:pPr lvl="0" algn="r">
                        <a:buNone/>
                      </a:pPr>
                      <a:r>
                        <a:rPr lang="en-US" sz="900"/>
                        <a:t>$5,000</a:t>
                      </a:r>
                    </a:p>
                  </a:txBody>
                  <a:tcPr/>
                </a:tc>
                <a:tc>
                  <a:txBody>
                    <a:bodyPr/>
                    <a:lstStyle/>
                    <a:p>
                      <a:pPr lvl="0">
                        <a:buNone/>
                      </a:pPr>
                      <a:r>
                        <a:rPr lang="en-US" sz="900"/>
                        <a:t>Monthly flat fee</a:t>
                      </a:r>
                    </a:p>
                  </a:txBody>
                  <a:tcPr/>
                </a:tc>
                <a:extLst>
                  <a:ext uri="{0D108BD9-81ED-4DB2-BD59-A6C34878D82A}">
                    <a16:rowId xmlns:a16="http://schemas.microsoft.com/office/drawing/2014/main" val="368237279"/>
                  </a:ext>
                </a:extLst>
              </a:tr>
              <a:tr h="247649">
                <a:tc>
                  <a:txBody>
                    <a:bodyPr/>
                    <a:lstStyle/>
                    <a:p>
                      <a:pPr lvl="0" algn="r">
                        <a:buNone/>
                      </a:pPr>
                      <a:r>
                        <a:rPr lang="en-US" sz="900" b="1"/>
                        <a:t>$105,800</a:t>
                      </a:r>
                    </a:p>
                  </a:txBody>
                  <a:tcPr/>
                </a:tc>
                <a:tc>
                  <a:txBody>
                    <a:bodyPr/>
                    <a:lstStyle/>
                    <a:p>
                      <a:pPr lvl="0">
                        <a:buNone/>
                      </a:pPr>
                      <a:r>
                        <a:rPr lang="en-US" sz="900" b="1"/>
                        <a:t>New Monthly Estimated Chargeback</a:t>
                      </a:r>
                    </a:p>
                  </a:txBody>
                  <a:tcPr/>
                </a:tc>
                <a:extLst>
                  <a:ext uri="{0D108BD9-81ED-4DB2-BD59-A6C34878D82A}">
                    <a16:rowId xmlns:a16="http://schemas.microsoft.com/office/drawing/2014/main" val="1342607050"/>
                  </a:ext>
                </a:extLst>
              </a:tr>
            </a:tbl>
          </a:graphicData>
        </a:graphic>
      </p:graphicFrame>
      <p:sp>
        <p:nvSpPr>
          <p:cNvPr id="6" name="TextBox 5">
            <a:extLst>
              <a:ext uri="{FF2B5EF4-FFF2-40B4-BE49-F238E27FC236}">
                <a16:creationId xmlns:a16="http://schemas.microsoft.com/office/drawing/2014/main" id="{F9A60F3C-36B9-4EC8-ACAD-9DC6AFC9A5BC}"/>
              </a:ext>
            </a:extLst>
          </p:cNvPr>
          <p:cNvSpPr txBox="1"/>
          <p:nvPr/>
        </p:nvSpPr>
        <p:spPr>
          <a:xfrm rot="-5400000">
            <a:off x="3529012" y="1500188"/>
            <a:ext cx="1634798" cy="378857"/>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Example</a:t>
            </a:r>
            <a:endParaRPr lang="en-US"/>
          </a:p>
        </p:txBody>
      </p:sp>
    </p:spTree>
    <p:extLst>
      <p:ext uri="{BB962C8B-B14F-4D97-AF65-F5344CB8AC3E}">
        <p14:creationId xmlns:p14="http://schemas.microsoft.com/office/powerpoint/2010/main" val="3001135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10D8EA-3107-4873-B9AB-DD7D3E79053A}" type="slidenum">
              <a:rPr lang="en-US" smtClean="0">
                <a:solidFill>
                  <a:srgbClr val="55565A">
                    <a:tint val="75000"/>
                  </a:srgbClr>
                </a:solidFill>
              </a:rPr>
              <a:pPr/>
              <a:t>9</a:t>
            </a:fld>
            <a:endParaRPr lang="en-US">
              <a:solidFill>
                <a:srgbClr val="55565A">
                  <a:tint val="75000"/>
                </a:srgbClr>
              </a:solidFill>
            </a:endParaRPr>
          </a:p>
        </p:txBody>
      </p:sp>
      <p:sp>
        <p:nvSpPr>
          <p:cNvPr id="4" name="Footer Placeholder 3"/>
          <p:cNvSpPr>
            <a:spLocks noGrp="1"/>
          </p:cNvSpPr>
          <p:nvPr>
            <p:ph type="ftr" sz="quarter" idx="3"/>
          </p:nvPr>
        </p:nvSpPr>
        <p:spPr/>
        <p:txBody>
          <a:bodyPr/>
          <a:lstStyle/>
          <a:p>
            <a:r>
              <a:rPr lang="en-US">
                <a:solidFill>
                  <a:srgbClr val="55565A">
                    <a:tint val="75000"/>
                  </a:srgbClr>
                </a:solidFill>
              </a:rPr>
              <a:t>Confidential property of Optum. Do not distribute or reproduce without express permission from Optum.</a:t>
            </a:r>
          </a:p>
        </p:txBody>
      </p:sp>
      <p:cxnSp>
        <p:nvCxnSpPr>
          <p:cNvPr id="9" name="Straight Connector 8">
            <a:extLst>
              <a:ext uri="{FF2B5EF4-FFF2-40B4-BE49-F238E27FC236}">
                <a16:creationId xmlns:a16="http://schemas.microsoft.com/office/drawing/2014/main" id="{0B172F94-2E69-9449-AC73-AAA5042CBFAA}"/>
              </a:ext>
            </a:extLst>
          </p:cNvPr>
          <p:cNvCxnSpPr>
            <a:cxnSpLocks/>
          </p:cNvCxnSpPr>
          <p:nvPr/>
        </p:nvCxnSpPr>
        <p:spPr>
          <a:xfrm>
            <a:off x="4572000" y="2495550"/>
            <a:ext cx="0" cy="22860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3">
            <a:extLst>
              <a:ext uri="{FF2B5EF4-FFF2-40B4-BE49-F238E27FC236}">
                <a16:creationId xmlns:a16="http://schemas.microsoft.com/office/drawing/2014/main" id="{F32F0B4F-698E-EA4F-94B1-310BE93D3321}"/>
              </a:ext>
            </a:extLst>
          </p:cNvPr>
          <p:cNvSpPr>
            <a:spLocks noGrp="1"/>
          </p:cNvSpPr>
          <p:nvPr/>
        </p:nvSpPr>
        <p:spPr>
          <a:xfrm>
            <a:off x="4835978" y="2623290"/>
            <a:ext cx="4155621" cy="2038007"/>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sz="1800"/>
              <a:t>50% Enablement Costs*</a:t>
            </a:r>
          </a:p>
          <a:p>
            <a:pPr marL="456565" lvl="1" indent="-285750">
              <a:spcAft>
                <a:spcPts val="0"/>
              </a:spcAft>
            </a:pPr>
            <a:r>
              <a:rPr lang="en-US" sz="1200"/>
              <a:t>5% Enterprise Support paid to AWS/Azure.</a:t>
            </a:r>
            <a:endParaRPr lang="en-US" sz="1200">
              <a:cs typeface="Arial"/>
            </a:endParaRPr>
          </a:p>
          <a:p>
            <a:pPr marL="688340" lvl="2" indent="-285750">
              <a:spcAft>
                <a:spcPts val="0"/>
              </a:spcAft>
            </a:pPr>
            <a:r>
              <a:rPr lang="en-US" sz="1000"/>
              <a:t>Requires $75,000 per year support spend minimum</a:t>
            </a:r>
            <a:endParaRPr lang="en-US" sz="1000">
              <a:cs typeface="Arial"/>
            </a:endParaRPr>
          </a:p>
          <a:p>
            <a:pPr marL="456565" lvl="1" indent="-285750">
              <a:spcAft>
                <a:spcPts val="0"/>
              </a:spcAft>
            </a:pPr>
            <a:r>
              <a:rPr lang="en-US" sz="1200"/>
              <a:t>8% for Splunk/Log Searching</a:t>
            </a:r>
            <a:endParaRPr lang="en-US" sz="1200">
              <a:cs typeface="Arial"/>
            </a:endParaRPr>
          </a:p>
          <a:p>
            <a:pPr marL="688340" lvl="2" indent="-285750">
              <a:spcAft>
                <a:spcPts val="0"/>
              </a:spcAft>
            </a:pPr>
            <a:r>
              <a:rPr lang="en-US" sz="1000"/>
              <a:t>Optum Technology license costs for SIEM and app logging support</a:t>
            </a:r>
            <a:endParaRPr lang="en-US" sz="1000">
              <a:cs typeface="Arial"/>
            </a:endParaRPr>
          </a:p>
          <a:p>
            <a:pPr marL="456565" lvl="1" indent="-285750">
              <a:spcAft>
                <a:spcPts val="0"/>
              </a:spcAft>
            </a:pPr>
            <a:r>
              <a:rPr lang="en-US" sz="1200"/>
              <a:t>7% Centralized Logging infrastructure</a:t>
            </a:r>
            <a:endParaRPr lang="en-US" sz="1200">
              <a:cs typeface="Arial"/>
            </a:endParaRPr>
          </a:p>
          <a:p>
            <a:pPr marL="688340" lvl="2" indent="-285750">
              <a:spcAft>
                <a:spcPts val="0"/>
              </a:spcAft>
            </a:pPr>
            <a:r>
              <a:rPr lang="en-US" sz="1000"/>
              <a:t>Azure/AWS costs for bandwidth and storage.</a:t>
            </a:r>
          </a:p>
          <a:p>
            <a:pPr marL="456565" lvl="1" indent="-285750">
              <a:spcAft>
                <a:spcPts val="0"/>
              </a:spcAft>
            </a:pPr>
            <a:r>
              <a:rPr lang="en-US" sz="1200"/>
              <a:t>30% Development and support of Launchpad, Central logging, </a:t>
            </a:r>
            <a:r>
              <a:rPr lang="en-US" sz="1200" err="1"/>
              <a:t>CloudBoard</a:t>
            </a:r>
            <a:r>
              <a:rPr lang="en-US" sz="1200"/>
              <a:t>, and enablement.  </a:t>
            </a:r>
            <a:endParaRPr lang="en-US" sz="1200">
              <a:cs typeface="Arial"/>
            </a:endParaRPr>
          </a:p>
          <a:p>
            <a:pPr marL="688340" lvl="2" indent="-285750">
              <a:spcAft>
                <a:spcPts val="0"/>
              </a:spcAft>
            </a:pPr>
            <a:endParaRPr lang="en-US" sz="1000">
              <a:cs typeface="Arial"/>
            </a:endParaRPr>
          </a:p>
        </p:txBody>
      </p:sp>
      <p:sp>
        <p:nvSpPr>
          <p:cNvPr id="20" name="Text Placeholder 3">
            <a:extLst>
              <a:ext uri="{FF2B5EF4-FFF2-40B4-BE49-F238E27FC236}">
                <a16:creationId xmlns:a16="http://schemas.microsoft.com/office/drawing/2014/main" id="{CBDCAEB2-607F-6248-9FA3-0CA919815377}"/>
              </a:ext>
            </a:extLst>
          </p:cNvPr>
          <p:cNvSpPr>
            <a:spLocks noGrp="1"/>
          </p:cNvSpPr>
          <p:nvPr/>
        </p:nvSpPr>
        <p:spPr>
          <a:xfrm>
            <a:off x="228600" y="2623290"/>
            <a:ext cx="4155621" cy="2038005"/>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sz="1800"/>
              <a:t>$1,000 Monthly flat fee for each account </a:t>
            </a:r>
          </a:p>
          <a:p>
            <a:pPr marL="456565" lvl="1" indent="-285750">
              <a:spcAft>
                <a:spcPts val="0"/>
              </a:spcAft>
            </a:pPr>
            <a:r>
              <a:rPr lang="en-US" sz="1200"/>
              <a:t>Direct Costs to AWS and Azure</a:t>
            </a:r>
            <a:endParaRPr lang="en-US" sz="1200">
              <a:cs typeface="Arial"/>
            </a:endParaRPr>
          </a:p>
          <a:p>
            <a:pPr marL="456565" lvl="1" indent="-285750">
              <a:spcAft>
                <a:spcPts val="0"/>
              </a:spcAft>
            </a:pPr>
            <a:r>
              <a:rPr lang="en-US" sz="1200"/>
              <a:t>Cross region logging backend</a:t>
            </a:r>
            <a:endParaRPr lang="en-US" sz="1200">
              <a:cs typeface="Arial"/>
            </a:endParaRPr>
          </a:p>
          <a:p>
            <a:pPr marL="688340" lvl="2" indent="-285750">
              <a:spcAft>
                <a:spcPts val="0"/>
              </a:spcAft>
            </a:pPr>
            <a:r>
              <a:rPr lang="en-US" sz="1000"/>
              <a:t>Baseline per acct minimum costs for multi region logging</a:t>
            </a:r>
            <a:endParaRPr lang="en-US" sz="1000">
              <a:cs typeface="Arial"/>
            </a:endParaRPr>
          </a:p>
          <a:p>
            <a:pPr marL="456565" lvl="1" indent="-285750">
              <a:spcAft>
                <a:spcPts val="0"/>
              </a:spcAft>
            </a:pPr>
            <a:r>
              <a:rPr lang="en-US" sz="1200"/>
              <a:t>Baseline log streaming</a:t>
            </a:r>
            <a:endParaRPr lang="en-US" sz="1200">
              <a:cs typeface="Arial"/>
            </a:endParaRPr>
          </a:p>
          <a:p>
            <a:pPr marL="688340" lvl="2" indent="-285750">
              <a:spcAft>
                <a:spcPts val="0"/>
              </a:spcAft>
            </a:pPr>
            <a:r>
              <a:rPr lang="en-US" sz="1000"/>
              <a:t>Costs to facilitate streaming of baseline account logs</a:t>
            </a:r>
            <a:endParaRPr lang="en-US" sz="1000">
              <a:cs typeface="Arial"/>
            </a:endParaRPr>
          </a:p>
          <a:p>
            <a:pPr marL="456565" lvl="1" indent="-285750">
              <a:spcAft>
                <a:spcPts val="0"/>
              </a:spcAft>
            </a:pPr>
            <a:r>
              <a:rPr lang="en-US" sz="1200"/>
              <a:t>Privileged identity</a:t>
            </a:r>
            <a:endParaRPr lang="en-US" sz="1200">
              <a:cs typeface="Arial"/>
            </a:endParaRPr>
          </a:p>
          <a:p>
            <a:pPr marL="688340" lvl="2" indent="-285750">
              <a:spcAft>
                <a:spcPts val="0"/>
              </a:spcAft>
            </a:pPr>
            <a:r>
              <a:rPr lang="en-US" sz="1000"/>
              <a:t>Per user costs to facilitate privileged access</a:t>
            </a:r>
            <a:endParaRPr lang="en-US" sz="1000">
              <a:cs typeface="Arial"/>
            </a:endParaRPr>
          </a:p>
          <a:p>
            <a:pPr marL="456565" lvl="1" indent="-285750">
              <a:spcAft>
                <a:spcPts val="0"/>
              </a:spcAft>
            </a:pPr>
            <a:r>
              <a:rPr lang="en-US" sz="1200"/>
              <a:t>CI/CD per cloud account</a:t>
            </a:r>
            <a:endParaRPr lang="en-US" sz="1200">
              <a:cs typeface="Arial"/>
            </a:endParaRPr>
          </a:p>
          <a:p>
            <a:pPr marL="688340" lvl="2" indent="-285750">
              <a:spcAft>
                <a:spcPts val="0"/>
              </a:spcAft>
            </a:pPr>
            <a:r>
              <a:rPr lang="en-US" sz="1000"/>
              <a:t>Costs for continuous update/delivery for each account</a:t>
            </a:r>
            <a:endParaRPr lang="en-US" sz="1000">
              <a:cs typeface="Arial"/>
            </a:endParaRPr>
          </a:p>
          <a:p>
            <a:pPr marL="456565" lvl="1" indent="-285750">
              <a:spcAft>
                <a:spcPts val="0"/>
              </a:spcAft>
            </a:pPr>
            <a:r>
              <a:rPr lang="en-US" sz="1200"/>
              <a:t>Internal Administration Tools</a:t>
            </a:r>
            <a:endParaRPr lang="en-US" sz="1200">
              <a:cs typeface="Arial"/>
            </a:endParaRPr>
          </a:p>
          <a:p>
            <a:pPr marL="688340" lvl="2" indent="-285750">
              <a:spcAft>
                <a:spcPts val="0"/>
              </a:spcAft>
            </a:pPr>
            <a:r>
              <a:rPr lang="en-US" sz="1000"/>
              <a:t>Support tools for account and finance administration</a:t>
            </a:r>
            <a:endParaRPr lang="en-US" sz="1000">
              <a:cs typeface="Arial"/>
            </a:endParaRPr>
          </a:p>
        </p:txBody>
      </p:sp>
      <p:sp>
        <p:nvSpPr>
          <p:cNvPr id="14" name="Text Placeholder 3">
            <a:extLst>
              <a:ext uri="{FF2B5EF4-FFF2-40B4-BE49-F238E27FC236}">
                <a16:creationId xmlns:a16="http://schemas.microsoft.com/office/drawing/2014/main" id="{F2CF4EEF-3F2F-4B8C-B210-76CB7497E073}"/>
              </a:ext>
            </a:extLst>
          </p:cNvPr>
          <p:cNvSpPr>
            <a:spLocks noGrp="1"/>
          </p:cNvSpPr>
          <p:nvPr/>
        </p:nvSpPr>
        <p:spPr>
          <a:xfrm>
            <a:off x="228598" y="935030"/>
            <a:ext cx="3759647" cy="1562389"/>
          </a:xfrm>
          <a:prstGeom prst="rect">
            <a:avLst/>
          </a:prstGeom>
        </p:spPr>
        <p:txBody>
          <a:bodyPr vert="horz" lIns="0" tIns="0" rIns="0" bIns="0" rtlCol="0" anchor="t">
            <a:noAutofit/>
          </a:bodyPr>
          <a:lstStyle>
            <a:lvl1pPr marL="0" indent="0" algn="l" defTabSz="913802"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171338" indent="-171338" algn="l" defTabSz="913802"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402961" indent="-164992" algn="l" defTabSz="913802"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628238" indent="-171338" algn="l" defTabSz="913802"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913802" indent="-226863" algn="l" defTabSz="913802"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2949"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98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6752"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3651" indent="-228449" algn="l" defTabSz="91380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spcBef>
                <a:spcPts val="0"/>
              </a:spcBef>
              <a:spcAft>
                <a:spcPts val="0"/>
              </a:spcAft>
            </a:pPr>
            <a:r>
              <a:rPr lang="en-US" sz="1800"/>
              <a:t>Cloud Enablement Costs (Year 2)</a:t>
            </a:r>
          </a:p>
          <a:p>
            <a:pPr>
              <a:lnSpc>
                <a:spcPct val="100000"/>
              </a:lnSpc>
              <a:spcBef>
                <a:spcPts val="0"/>
              </a:spcBef>
              <a:spcAft>
                <a:spcPts val="0"/>
              </a:spcAft>
            </a:pPr>
            <a:r>
              <a:rPr lang="en-US" sz="900">
                <a:solidFill>
                  <a:schemeClr val="accent6">
                    <a:lumMod val="50000"/>
                  </a:schemeClr>
                </a:solidFill>
              </a:rPr>
              <a:t>Subsequent years follow same cost structure</a:t>
            </a:r>
            <a:endParaRPr lang="en-US" sz="1800">
              <a:solidFill>
                <a:schemeClr val="accent6">
                  <a:lumMod val="50000"/>
                </a:schemeClr>
              </a:solidFill>
            </a:endParaRPr>
          </a:p>
          <a:p>
            <a:pPr>
              <a:lnSpc>
                <a:spcPct val="100000"/>
              </a:lnSpc>
              <a:spcBef>
                <a:spcPts val="0"/>
              </a:spcBef>
              <a:spcAft>
                <a:spcPts val="0"/>
              </a:spcAft>
            </a:pPr>
            <a:r>
              <a:rPr lang="en-US" sz="1400">
                <a:solidFill>
                  <a:schemeClr val="tx1"/>
                </a:solidFill>
              </a:rPr>
              <a:t>50% Enablement Costs </a:t>
            </a:r>
            <a:endParaRPr lang="en-US" sz="1400">
              <a:solidFill>
                <a:schemeClr val="tx1"/>
              </a:solidFill>
              <a:cs typeface="Arial"/>
            </a:endParaRPr>
          </a:p>
          <a:p>
            <a:pPr>
              <a:lnSpc>
                <a:spcPct val="100000"/>
              </a:lnSpc>
              <a:spcBef>
                <a:spcPts val="0"/>
              </a:spcBef>
              <a:spcAft>
                <a:spcPts val="0"/>
              </a:spcAft>
            </a:pPr>
            <a:r>
              <a:rPr lang="en-US" sz="1400">
                <a:solidFill>
                  <a:schemeClr val="tx1"/>
                </a:solidFill>
              </a:rPr>
              <a:t>16% Cloud Service Provider discount</a:t>
            </a:r>
            <a:endParaRPr lang="en-US" sz="1400" baseline="30000">
              <a:solidFill>
                <a:schemeClr val="tx1"/>
              </a:solidFill>
              <a:cs typeface="Arial"/>
            </a:endParaRPr>
          </a:p>
          <a:p>
            <a:pPr>
              <a:lnSpc>
                <a:spcPct val="100000"/>
              </a:lnSpc>
              <a:spcBef>
                <a:spcPts val="0"/>
              </a:spcBef>
              <a:spcAft>
                <a:spcPts val="0"/>
              </a:spcAft>
            </a:pPr>
            <a:r>
              <a:rPr lang="en-US" sz="1400">
                <a:solidFill>
                  <a:schemeClr val="tx1"/>
                </a:solidFill>
              </a:rPr>
              <a:t>Net approximately 31% increase for Year 2</a:t>
            </a:r>
            <a:endParaRPr lang="en-US" sz="1400">
              <a:solidFill>
                <a:schemeClr val="tx1"/>
              </a:solidFill>
              <a:cs typeface="Arial"/>
            </a:endParaRPr>
          </a:p>
          <a:p>
            <a:pPr>
              <a:lnSpc>
                <a:spcPct val="100000"/>
              </a:lnSpc>
              <a:spcBef>
                <a:spcPts val="0"/>
              </a:spcBef>
              <a:spcAft>
                <a:spcPts val="0"/>
              </a:spcAft>
            </a:pPr>
            <a:endParaRPr lang="en-US" sz="900">
              <a:solidFill>
                <a:schemeClr val="tx1"/>
              </a:solidFill>
              <a:cs typeface="Arial"/>
            </a:endParaRPr>
          </a:p>
        </p:txBody>
      </p:sp>
      <p:sp>
        <p:nvSpPr>
          <p:cNvPr id="10" name="Title 1">
            <a:extLst>
              <a:ext uri="{FF2B5EF4-FFF2-40B4-BE49-F238E27FC236}">
                <a16:creationId xmlns:a16="http://schemas.microsoft.com/office/drawing/2014/main" id="{D9262863-D896-6F48-B94E-E3648FCE01CF}"/>
              </a:ext>
            </a:extLst>
          </p:cNvPr>
          <p:cNvSpPr txBox="1">
            <a:spLocks/>
          </p:cNvSpPr>
          <p:nvPr/>
        </p:nvSpPr>
        <p:spPr bwMode="gray">
          <a:xfrm>
            <a:off x="504824" y="301049"/>
            <a:ext cx="8486775" cy="489061"/>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a:lstStyle>
          <a:p>
            <a:r>
              <a:rPr lang="en-US" sz="2400" b="1"/>
              <a:t>Public Cloud </a:t>
            </a:r>
            <a:r>
              <a:rPr lang="en-US" sz="1800" b="1"/>
              <a:t>|         </a:t>
            </a:r>
            <a:r>
              <a:rPr lang="en-US" sz="1800" b="1">
                <a:solidFill>
                  <a:srgbClr val="E87722"/>
                </a:solidFill>
              </a:rPr>
              <a:t>Cloud Enablement Recovery (Optum Rate Card)</a:t>
            </a:r>
            <a:endParaRPr lang="en-US" sz="1800"/>
          </a:p>
        </p:txBody>
      </p:sp>
      <p:pic>
        <p:nvPicPr>
          <p:cNvPr id="2" name="Picture 1">
            <a:extLst>
              <a:ext uri="{FF2B5EF4-FFF2-40B4-BE49-F238E27FC236}">
                <a16:creationId xmlns:a16="http://schemas.microsoft.com/office/drawing/2014/main" id="{A9C6DF8C-F07E-1E4A-B364-8B0B4DE6A3E7}"/>
              </a:ext>
            </a:extLst>
          </p:cNvPr>
          <p:cNvPicPr>
            <a:picLocks noChangeAspect="1"/>
          </p:cNvPicPr>
          <p:nvPr/>
        </p:nvPicPr>
        <p:blipFill>
          <a:blip r:embed="rId3"/>
          <a:stretch>
            <a:fillRect/>
          </a:stretch>
        </p:blipFill>
        <p:spPr>
          <a:xfrm>
            <a:off x="2591708" y="346037"/>
            <a:ext cx="383721" cy="452663"/>
          </a:xfrm>
          <a:prstGeom prst="rect">
            <a:avLst/>
          </a:prstGeom>
        </p:spPr>
      </p:pic>
      <p:graphicFrame>
        <p:nvGraphicFramePr>
          <p:cNvPr id="5" name="Table 5">
            <a:extLst>
              <a:ext uri="{FF2B5EF4-FFF2-40B4-BE49-F238E27FC236}">
                <a16:creationId xmlns:a16="http://schemas.microsoft.com/office/drawing/2014/main" id="{2AF17A39-897E-478E-98CF-778069440566}"/>
              </a:ext>
            </a:extLst>
          </p:cNvPr>
          <p:cNvGraphicFramePr>
            <a:graphicFrameLocks noGrp="1"/>
          </p:cNvGraphicFramePr>
          <p:nvPr>
            <p:extLst>
              <p:ext uri="{D42A27DB-BD31-4B8C-83A1-F6EECF244321}">
                <p14:modId xmlns:p14="http://schemas.microsoft.com/office/powerpoint/2010/main" val="3053976957"/>
              </p:ext>
            </p:extLst>
          </p:nvPr>
        </p:nvGraphicFramePr>
        <p:xfrm>
          <a:off x="4495800" y="857250"/>
          <a:ext cx="4502230" cy="1652537"/>
        </p:xfrm>
        <a:graphic>
          <a:graphicData uri="http://schemas.openxmlformats.org/drawingml/2006/table">
            <a:tbl>
              <a:tblPr firstRow="1" bandRow="1">
                <a:tableStyleId>{5C22544A-7EE6-4342-B048-85BDC9FD1C3A}</a:tableStyleId>
              </a:tblPr>
              <a:tblGrid>
                <a:gridCol w="1457325">
                  <a:extLst>
                    <a:ext uri="{9D8B030D-6E8A-4147-A177-3AD203B41FA5}">
                      <a16:colId xmlns:a16="http://schemas.microsoft.com/office/drawing/2014/main" val="2112043026"/>
                    </a:ext>
                  </a:extLst>
                </a:gridCol>
                <a:gridCol w="3044905">
                  <a:extLst>
                    <a:ext uri="{9D8B030D-6E8A-4147-A177-3AD203B41FA5}">
                      <a16:colId xmlns:a16="http://schemas.microsoft.com/office/drawing/2014/main" val="3189149319"/>
                    </a:ext>
                  </a:extLst>
                </a:gridCol>
              </a:tblGrid>
              <a:tr h="228600">
                <a:tc>
                  <a:txBody>
                    <a:bodyPr/>
                    <a:lstStyle/>
                    <a:p>
                      <a:r>
                        <a:rPr lang="en-US" sz="900"/>
                        <a:t>Chargeback Estimate</a:t>
                      </a:r>
                    </a:p>
                  </a:txBody>
                  <a:tcPr/>
                </a:tc>
                <a:tc>
                  <a:txBody>
                    <a:bodyPr/>
                    <a:lstStyle/>
                    <a:p>
                      <a:r>
                        <a:rPr lang="en-US" sz="900"/>
                        <a:t>Description</a:t>
                      </a:r>
                    </a:p>
                  </a:txBody>
                  <a:tcPr/>
                </a:tc>
                <a:extLst>
                  <a:ext uri="{0D108BD9-81ED-4DB2-BD59-A6C34878D82A}">
                    <a16:rowId xmlns:a16="http://schemas.microsoft.com/office/drawing/2014/main" val="3147831905"/>
                  </a:ext>
                </a:extLst>
              </a:tr>
              <a:tr h="239696">
                <a:tc>
                  <a:txBody>
                    <a:bodyPr/>
                    <a:lstStyle/>
                    <a:p>
                      <a:pPr algn="r"/>
                      <a:r>
                        <a:rPr lang="en-US" sz="900"/>
                        <a:t>$100,000</a:t>
                      </a:r>
                    </a:p>
                  </a:txBody>
                  <a:tcPr/>
                </a:tc>
                <a:tc>
                  <a:txBody>
                    <a:bodyPr/>
                    <a:lstStyle/>
                    <a:p>
                      <a:r>
                        <a:rPr lang="en-US" sz="900"/>
                        <a:t>Previous actual usage chargeback</a:t>
                      </a:r>
                    </a:p>
                  </a:txBody>
                  <a:tcPr/>
                </a:tc>
                <a:extLst>
                  <a:ext uri="{0D108BD9-81ED-4DB2-BD59-A6C34878D82A}">
                    <a16:rowId xmlns:a16="http://schemas.microsoft.com/office/drawing/2014/main" val="3652885334"/>
                  </a:ext>
                </a:extLst>
              </a:tr>
              <a:tr h="239696">
                <a:tc>
                  <a:txBody>
                    <a:bodyPr/>
                    <a:lstStyle/>
                    <a:p>
                      <a:pPr algn="r"/>
                      <a:r>
                        <a:rPr lang="en-US" sz="900"/>
                        <a:t>$84,000</a:t>
                      </a:r>
                    </a:p>
                  </a:txBody>
                  <a:tcPr/>
                </a:tc>
                <a:tc>
                  <a:txBody>
                    <a:bodyPr/>
                    <a:lstStyle/>
                    <a:p>
                      <a:r>
                        <a:rPr lang="en-US" sz="900"/>
                        <a:t>Previous actuals less 16% UHG discount</a:t>
                      </a:r>
                    </a:p>
                  </a:txBody>
                  <a:tcPr/>
                </a:tc>
                <a:extLst>
                  <a:ext uri="{0D108BD9-81ED-4DB2-BD59-A6C34878D82A}">
                    <a16:rowId xmlns:a16="http://schemas.microsoft.com/office/drawing/2014/main" val="1981099987"/>
                  </a:ext>
                </a:extLst>
              </a:tr>
              <a:tr h="213063">
                <a:tc>
                  <a:txBody>
                    <a:bodyPr/>
                    <a:lstStyle/>
                    <a:p>
                      <a:pPr algn="r"/>
                      <a:r>
                        <a:rPr lang="en-US" sz="900"/>
                        <a:t>$42,000</a:t>
                      </a:r>
                    </a:p>
                  </a:txBody>
                  <a:tcPr/>
                </a:tc>
                <a:tc>
                  <a:txBody>
                    <a:bodyPr/>
                    <a:lstStyle/>
                    <a:p>
                      <a:r>
                        <a:rPr lang="en-US" sz="900"/>
                        <a:t>Plus 50% enablement cost on discounted actuals</a:t>
                      </a:r>
                    </a:p>
                  </a:txBody>
                  <a:tcPr/>
                </a:tc>
                <a:extLst>
                  <a:ext uri="{0D108BD9-81ED-4DB2-BD59-A6C34878D82A}">
                    <a16:rowId xmlns:a16="http://schemas.microsoft.com/office/drawing/2014/main" val="4190311253"/>
                  </a:ext>
                </a:extLst>
              </a:tr>
              <a:tr h="213063">
                <a:tc>
                  <a:txBody>
                    <a:bodyPr/>
                    <a:lstStyle/>
                    <a:p>
                      <a:pPr lvl="0" algn="r">
                        <a:buNone/>
                      </a:pPr>
                      <a:r>
                        <a:rPr lang="en-US" sz="900" b="1"/>
                        <a:t>$126,000</a:t>
                      </a:r>
                    </a:p>
                  </a:txBody>
                  <a:tcPr/>
                </a:tc>
                <a:tc>
                  <a:txBody>
                    <a:bodyPr/>
                    <a:lstStyle/>
                    <a:p>
                      <a:pPr lvl="0">
                        <a:buNone/>
                      </a:pPr>
                      <a:r>
                        <a:rPr lang="en-US" sz="900" b="1"/>
                        <a:t>New monthly actuals including enablement costs</a:t>
                      </a:r>
                    </a:p>
                  </a:txBody>
                  <a:tcPr/>
                </a:tc>
                <a:extLst>
                  <a:ext uri="{0D108BD9-81ED-4DB2-BD59-A6C34878D82A}">
                    <a16:rowId xmlns:a16="http://schemas.microsoft.com/office/drawing/2014/main" val="2476495530"/>
                  </a:ext>
                </a:extLst>
              </a:tr>
              <a:tr h="239696">
                <a:tc>
                  <a:txBody>
                    <a:bodyPr/>
                    <a:lstStyle/>
                    <a:p>
                      <a:pPr lvl="0" algn="r">
                        <a:buNone/>
                      </a:pPr>
                      <a:r>
                        <a:rPr lang="en-US" sz="900"/>
                        <a:t>$1,000</a:t>
                      </a:r>
                    </a:p>
                  </a:txBody>
                  <a:tcPr/>
                </a:tc>
                <a:tc>
                  <a:txBody>
                    <a:bodyPr/>
                    <a:lstStyle/>
                    <a:p>
                      <a:pPr lvl="0">
                        <a:buNone/>
                      </a:pPr>
                      <a:r>
                        <a:rPr lang="en-US" sz="900"/>
                        <a:t>Monthly flat fee</a:t>
                      </a:r>
                    </a:p>
                  </a:txBody>
                  <a:tcPr/>
                </a:tc>
                <a:extLst>
                  <a:ext uri="{0D108BD9-81ED-4DB2-BD59-A6C34878D82A}">
                    <a16:rowId xmlns:a16="http://schemas.microsoft.com/office/drawing/2014/main" val="368237279"/>
                  </a:ext>
                </a:extLst>
              </a:tr>
              <a:tr h="247649">
                <a:tc>
                  <a:txBody>
                    <a:bodyPr/>
                    <a:lstStyle/>
                    <a:p>
                      <a:pPr lvl="0" algn="r">
                        <a:buNone/>
                      </a:pPr>
                      <a:r>
                        <a:rPr lang="en-US" sz="900" b="1"/>
                        <a:t>$127,000</a:t>
                      </a:r>
                    </a:p>
                  </a:txBody>
                  <a:tcPr/>
                </a:tc>
                <a:tc>
                  <a:txBody>
                    <a:bodyPr/>
                    <a:lstStyle/>
                    <a:p>
                      <a:pPr lvl="0">
                        <a:buNone/>
                      </a:pPr>
                      <a:r>
                        <a:rPr lang="en-US" sz="900" b="1"/>
                        <a:t>New Monthly Estimated Chargeback</a:t>
                      </a:r>
                    </a:p>
                  </a:txBody>
                  <a:tcPr/>
                </a:tc>
                <a:extLst>
                  <a:ext uri="{0D108BD9-81ED-4DB2-BD59-A6C34878D82A}">
                    <a16:rowId xmlns:a16="http://schemas.microsoft.com/office/drawing/2014/main" val="1342607050"/>
                  </a:ext>
                </a:extLst>
              </a:tr>
            </a:tbl>
          </a:graphicData>
        </a:graphic>
      </p:graphicFrame>
      <p:sp>
        <p:nvSpPr>
          <p:cNvPr id="7" name="TextBox 6">
            <a:extLst>
              <a:ext uri="{FF2B5EF4-FFF2-40B4-BE49-F238E27FC236}">
                <a16:creationId xmlns:a16="http://schemas.microsoft.com/office/drawing/2014/main" id="{781D6B63-E340-4557-82BB-25D15921B410}"/>
              </a:ext>
            </a:extLst>
          </p:cNvPr>
          <p:cNvSpPr txBox="1"/>
          <p:nvPr/>
        </p:nvSpPr>
        <p:spPr>
          <a:xfrm rot="-5400000">
            <a:off x="3529012" y="1500188"/>
            <a:ext cx="1634798" cy="378857"/>
          </a:xfrm>
          <a:prstGeom prst="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Example</a:t>
            </a:r>
            <a:endParaRPr lang="en-US"/>
          </a:p>
        </p:txBody>
      </p:sp>
    </p:spTree>
    <p:extLst>
      <p:ext uri="{BB962C8B-B14F-4D97-AF65-F5344CB8AC3E}">
        <p14:creationId xmlns:p14="http://schemas.microsoft.com/office/powerpoint/2010/main" val="1317075869"/>
      </p:ext>
    </p:extLst>
  </p:cSld>
  <p:clrMapOvr>
    <a:masterClrMapping/>
  </p:clrMapOvr>
</p:sld>
</file>

<file path=ppt/theme/theme1.xml><?xml version="1.0" encoding="utf-8"?>
<a:theme xmlns:a="http://schemas.openxmlformats.org/drawingml/2006/main" name="OptumUXDS-16_9_PowerPoint_Template_v4">
  <a:themeElements>
    <a:clrScheme name="Optum">
      <a:dk1>
        <a:srgbClr val="55565A"/>
      </a:dk1>
      <a:lt1>
        <a:srgbClr val="FFFFFF"/>
      </a:lt1>
      <a:dk2>
        <a:srgbClr val="E87722"/>
      </a:dk2>
      <a:lt2>
        <a:srgbClr val="EAEAEA"/>
      </a:lt2>
      <a:accent1>
        <a:srgbClr val="E87722"/>
      </a:accent1>
      <a:accent2>
        <a:srgbClr val="F2B411"/>
      </a:accent2>
      <a:accent3>
        <a:srgbClr val="63666A"/>
      </a:accent3>
      <a:accent4>
        <a:srgbClr val="888B8D"/>
      </a:accent4>
      <a:accent5>
        <a:srgbClr val="B1B3B3"/>
      </a:accent5>
      <a:accent6>
        <a:srgbClr val="D0D0CE"/>
      </a:accent6>
      <a:hlink>
        <a:srgbClr val="00549F"/>
      </a:hlink>
      <a:folHlink>
        <a:srgbClr val="00549F"/>
      </a:folHlink>
    </a:clrScheme>
    <a:fontScheme name="Arial">
      <a:majorFont>
        <a:latin typeface="Arial"/>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tum_Internal_Template_2016_16x9.potx" id="{56B4A880-F027-4202-B4E8-A278192E89FA}" vid="{B99803A4-0615-4BB8-BFF0-4703F48E035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ptumUXDS-16_9_PowerPoint_Template_v4">
  <a:themeElements>
    <a:clrScheme name="Optum">
      <a:dk1>
        <a:srgbClr val="55565A"/>
      </a:dk1>
      <a:lt1>
        <a:srgbClr val="FFFFFF"/>
      </a:lt1>
      <a:dk2>
        <a:srgbClr val="E87722"/>
      </a:dk2>
      <a:lt2>
        <a:srgbClr val="EAEAEA"/>
      </a:lt2>
      <a:accent1>
        <a:srgbClr val="E87722"/>
      </a:accent1>
      <a:accent2>
        <a:srgbClr val="F2B411"/>
      </a:accent2>
      <a:accent3>
        <a:srgbClr val="63666A"/>
      </a:accent3>
      <a:accent4>
        <a:srgbClr val="888B8D"/>
      </a:accent4>
      <a:accent5>
        <a:srgbClr val="B1B3B3"/>
      </a:accent5>
      <a:accent6>
        <a:srgbClr val="D0D0CE"/>
      </a:accent6>
      <a:hlink>
        <a:srgbClr val="00549F"/>
      </a:hlink>
      <a:folHlink>
        <a:srgbClr val="00549F"/>
      </a:folHlink>
    </a:clrScheme>
    <a:fontScheme name="Arial">
      <a:majorFont>
        <a:latin typeface="Arial"/>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tum_Internal_Template_2016_16x9.potx" id="{56B4A880-F027-4202-B4E8-A278192E89FA}" vid="{B99803A4-0615-4BB8-BFF0-4703F48E0356}"/>
    </a:ext>
  </a:extLst>
</a:theme>
</file>

<file path=ppt/theme/theme3.xml><?xml version="1.0" encoding="utf-8"?>
<a:theme xmlns:a="http://schemas.openxmlformats.org/drawingml/2006/main" name="Custom Design">
  <a:themeElements>
    <a:clrScheme name="Custom 2">
      <a:dk1>
        <a:srgbClr val="262626"/>
      </a:dk1>
      <a:lt1>
        <a:sysClr val="window" lastClr="FFFFFF"/>
      </a:lt1>
      <a:dk2>
        <a:srgbClr val="1F497D"/>
      </a:dk2>
      <a:lt2>
        <a:srgbClr val="EEECE1"/>
      </a:lt2>
      <a:accent1>
        <a:srgbClr val="0077C8"/>
      </a:accent1>
      <a:accent2>
        <a:srgbClr val="ED8B00"/>
      </a:accent2>
      <a:accent3>
        <a:srgbClr val="A50050"/>
      </a:accent3>
      <a:accent4>
        <a:srgbClr val="B5BD00"/>
      </a:accent4>
      <a:accent5>
        <a:srgbClr val="A51890"/>
      </a:accent5>
      <a:accent6>
        <a:srgbClr val="F79646"/>
      </a:accent6>
      <a:hlink>
        <a:srgbClr val="0000B6"/>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5.xml><?xml version="1.0" encoding="utf-8"?>
<a:theme xmlns:a="http://schemas.openxmlformats.org/drawingml/2006/main" name="1_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6.xml><?xml version="1.0" encoding="utf-8"?>
<a:theme xmlns:a="http://schemas.openxmlformats.org/drawingml/2006/main" name="2_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7.xml><?xml version="1.0" encoding="utf-8"?>
<a:theme xmlns:a="http://schemas.openxmlformats.org/drawingml/2006/main" name="3_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8.xml><?xml version="1.0" encoding="utf-8"?>
<a:theme xmlns:a="http://schemas.openxmlformats.org/drawingml/2006/main" name="4_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2017-2" id="{56BF5688-6D9B-5449-AC04-B230E776B317}" vid="{2A4AC85F-B209-ED4B-A914-2CBFC7CB22D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BAADC94649DDE48BDE57ED79E49CCCE" ma:contentTypeVersion="10" ma:contentTypeDescription="Create a new document." ma:contentTypeScope="" ma:versionID="353a1df8d3252b324f68299db6f8041e">
  <xsd:schema xmlns:xsd="http://www.w3.org/2001/XMLSchema" xmlns:xs="http://www.w3.org/2001/XMLSchema" xmlns:p="http://schemas.microsoft.com/office/2006/metadata/properties" xmlns:ns2="717c7543-2de6-467c-b984-3dedb05a47bf" targetNamespace="http://schemas.microsoft.com/office/2006/metadata/properties" ma:root="true" ma:fieldsID="1873351dc247ae50c258c682ffb76fef" ns2:_="">
    <xsd:import namespace="717c7543-2de6-467c-b984-3dedb05a47b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7c7543-2de6-467c-b984-3dedb05a47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2D0A20-72D1-463C-BF3F-0F4BE04D8C39}">
  <ds:schemaRefs>
    <ds:schemaRef ds:uri="http://schemas.microsoft.com/sharepoint/v3/contenttype/forms"/>
  </ds:schemaRefs>
</ds:datastoreItem>
</file>

<file path=customXml/itemProps2.xml><?xml version="1.0" encoding="utf-8"?>
<ds:datastoreItem xmlns:ds="http://schemas.openxmlformats.org/officeDocument/2006/customXml" ds:itemID="{AC11E081-CB8A-4D37-9CBE-68F42B36ED02}">
  <ds:schemaRefs>
    <ds:schemaRef ds:uri="5ae71775-df62-40df-84b8-d3c3e21dd48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2335704-B6E3-4774-A5FD-6BA0D32CFD4A}"/>
</file>

<file path=docProps/app.xml><?xml version="1.0" encoding="utf-8"?>
<Properties xmlns="http://schemas.openxmlformats.org/officeDocument/2006/extended-properties" xmlns:vt="http://schemas.openxmlformats.org/officeDocument/2006/docPropsVTypes">
  <Template>PPT Template_Wide_FINAL_v1.potx</Template>
  <TotalTime>346</TotalTime>
  <Words>2406</Words>
  <Application>Microsoft Office PowerPoint</Application>
  <PresentationFormat>On-screen Show (16:9)</PresentationFormat>
  <Paragraphs>313</Paragraphs>
  <Slides>15</Slides>
  <Notes>7</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15</vt:i4>
      </vt:variant>
    </vt:vector>
  </HeadingPairs>
  <TitlesOfParts>
    <vt:vector size="29" baseType="lpstr">
      <vt:lpstr>Arial</vt:lpstr>
      <vt:lpstr>Calibri</vt:lpstr>
      <vt:lpstr>Consolas</vt:lpstr>
      <vt:lpstr>Georgia</vt:lpstr>
      <vt:lpstr>Tahoma</vt:lpstr>
      <vt:lpstr>Wingdings</vt:lpstr>
      <vt:lpstr>OptumUXDS-16_9_PowerPoint_Template_v4</vt:lpstr>
      <vt:lpstr>1_OptumUXDS-16_9_PowerPoint_Template_v4</vt:lpstr>
      <vt:lpstr>Custom Design</vt:lpstr>
      <vt:lpstr>Optum WIdescreen 2017</vt:lpstr>
      <vt:lpstr>1_Optum WIdescreen 2017</vt:lpstr>
      <vt:lpstr>2_Optum WIdescreen 2017</vt:lpstr>
      <vt:lpstr>3_Optum WIdescreen 2017</vt:lpstr>
      <vt:lpstr>4_Optum WIdescreen 2017</vt:lpstr>
      <vt:lpstr>Public Cloud Health Care Cloud     for Acquired Entities  Platform Engineering &amp; Practices</vt:lpstr>
      <vt:lpstr>Health Care Cloud | About Us</vt:lpstr>
      <vt:lpstr>PowerPoint Presentation</vt:lpstr>
      <vt:lpstr>PowerPoint Presentation</vt:lpstr>
      <vt:lpstr>PowerPoint Presentation</vt:lpstr>
      <vt:lpstr>Vanguard |       Cloud Coaching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UnitedHealth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Charlotte Bartholomew</dc:creator>
  <cp:lastModifiedBy>Lahr, Jason</cp:lastModifiedBy>
  <cp:revision>4</cp:revision>
  <dcterms:created xsi:type="dcterms:W3CDTF">2016-11-04T21:49:50Z</dcterms:created>
  <dcterms:modified xsi:type="dcterms:W3CDTF">2020-06-24T17:59:00Z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0x0101009BAADC94649DDE48BDE57ED79E49CCCE</vt:lpwstr>
  </property>
  <property fmtid="{D5CDD505-2E9C-101B-9397-08002B2CF9AE}" pid="3" name="Subject Matter">
    <vt:lpwstr/>
  </property>
</Properties>
</file>